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7"/>
  </p:notesMasterIdLst>
  <p:handoutMasterIdLst>
    <p:handoutMasterId r:id="rId28"/>
  </p:handoutMasterIdLst>
  <p:sldIdLst>
    <p:sldId id="3288" r:id="rId2"/>
    <p:sldId id="3319" r:id="rId3"/>
    <p:sldId id="3363" r:id="rId4"/>
    <p:sldId id="3373" r:id="rId5"/>
    <p:sldId id="3377" r:id="rId6"/>
    <p:sldId id="3371" r:id="rId7"/>
    <p:sldId id="3369" r:id="rId8"/>
    <p:sldId id="3365" r:id="rId9"/>
    <p:sldId id="3375" r:id="rId10"/>
    <p:sldId id="3379" r:id="rId11"/>
    <p:sldId id="3384" r:id="rId12"/>
    <p:sldId id="3380" r:id="rId13"/>
    <p:sldId id="3366" r:id="rId14"/>
    <p:sldId id="3368" r:id="rId15"/>
    <p:sldId id="3376" r:id="rId16"/>
    <p:sldId id="3370" r:id="rId17"/>
    <p:sldId id="3378" r:id="rId18"/>
    <p:sldId id="3386" r:id="rId19"/>
    <p:sldId id="3364" r:id="rId20"/>
    <p:sldId id="3372" r:id="rId21"/>
    <p:sldId id="3381" r:id="rId22"/>
    <p:sldId id="3382" r:id="rId23"/>
    <p:sldId id="3383" r:id="rId24"/>
    <p:sldId id="3367" r:id="rId25"/>
    <p:sldId id="3361" r:id="rId26"/>
  </p:sldIdLst>
  <p:sldSz cx="9145588" cy="5145088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4999" indent="-1298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256" indent="-2619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514" indent="-3940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771" indent="-52612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803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96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6124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285" algn="l" defTabSz="650321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  <p15:guide id="9" orient="horz" pos="233">
          <p15:clr>
            <a:srgbClr val="A4A3A4"/>
          </p15:clr>
        </p15:guide>
        <p15:guide id="10" orient="horz" pos="2976">
          <p15:clr>
            <a:srgbClr val="A4A3A4"/>
          </p15:clr>
        </p15:guide>
        <p15:guide id="11" pos="2881">
          <p15:clr>
            <a:srgbClr val="A4A3A4"/>
          </p15:clr>
        </p15:guide>
        <p15:guide id="12" pos="5397">
          <p15:clr>
            <a:srgbClr val="A4A3A4"/>
          </p15:clr>
        </p15:guide>
        <p15:guide id="13" pos="267">
          <p15:clr>
            <a:srgbClr val="A4A3A4"/>
          </p15:clr>
        </p15:guide>
        <p15:guide id="14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1233"/>
    <a:srgbClr val="9F7B63"/>
    <a:srgbClr val="F48E77"/>
    <a:srgbClr val="A1BD70"/>
    <a:srgbClr val="889EB6"/>
    <a:srgbClr val="004236"/>
    <a:srgbClr val="169274"/>
    <a:srgbClr val="60AEA9"/>
    <a:srgbClr val="84004C"/>
    <a:srgbClr val="8B2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46" autoAdjust="0"/>
    <p:restoredTop sz="92986" autoAdjust="0"/>
  </p:normalViewPr>
  <p:slideViewPr>
    <p:cSldViewPr>
      <p:cViewPr>
        <p:scale>
          <a:sx n="75" d="100"/>
          <a:sy n="75" d="100"/>
        </p:scale>
        <p:origin x="852" y="804"/>
      </p:cViewPr>
      <p:guideLst>
        <p:guide orient="horz" pos="328"/>
        <p:guide pos="4050"/>
        <p:guide orient="horz" pos="4183"/>
        <p:guide pos="7588"/>
        <p:guide pos="376"/>
        <p:guide pos="1350"/>
        <p:guide orient="horz" pos="233"/>
        <p:guide orient="horz" pos="2976"/>
        <p:guide pos="2881"/>
        <p:guide pos="5397"/>
        <p:guide pos="267"/>
        <p:guide pos="9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2017/7/16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403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919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35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514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443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53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621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708" algn="l" defTabSz="65017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8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7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191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25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8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01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2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36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44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04509D-BEB1-46BE-BA4E-82A12FF6F9B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73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9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21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348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8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72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54745-8413-4732-B5EB-1684930933F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74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47A23-5BA8-44CE-9215-79B767159C4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30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5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03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0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zh-CN" altLang="en-US" sz="1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795">
              <a:defRPr/>
            </a:pPr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795">
              <a:defRPr/>
            </a:pP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  <a:pPr>
                <a:defRPr/>
              </a:pPr>
              <a:t>2017/7/16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2017/7/16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1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0" r:id="rId5"/>
    <p:sldLayoutId id="2147483981" r:id="rId6"/>
    <p:sldLayoutId id="2147483987" r:id="rId7"/>
  </p:sldLayoutIdLst>
  <p:transition spd="med" advClick="0" advTm="0">
    <p:push dir="r"/>
  </p:transition>
  <p:txStyles>
    <p:titleStyle>
      <a:lvl1pPr algn="l" defTabSz="650321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80" indent="-162580" algn="l" defTabSz="650321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90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062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223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38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544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70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3865" indent="-162580" algn="l" defTabSz="650321" rtl="0" eaLnBrk="1" latinLnBrk="0" hangingPunct="1">
        <a:lnSpc>
          <a:spcPct val="90000"/>
        </a:lnSpc>
        <a:spcBef>
          <a:spcPts val="356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6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321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482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64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803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96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6124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285" algn="l" defTabSz="65032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EE3C26-2CF8-450E-90B7-21DE7660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6" name="原创设计师QQ598969553      _5"/>
          <p:cNvSpPr>
            <a:spLocks noChangeArrowheads="1"/>
          </p:cNvSpPr>
          <p:nvPr/>
        </p:nvSpPr>
        <p:spPr bwMode="auto">
          <a:xfrm>
            <a:off x="1620466" y="2068488"/>
            <a:ext cx="5293116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>
              <a:defRPr/>
            </a:pPr>
            <a:r>
              <a:rPr lang="zh-CN" altLang="en-US" sz="5200" b="1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极致未来</a:t>
            </a:r>
            <a:r>
              <a:rPr lang="en-US" altLang="zh-CN" sz="5200" b="1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PPT</a:t>
            </a:r>
            <a:r>
              <a:rPr lang="zh-CN" altLang="en-US" sz="5200" b="1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模板</a:t>
            </a:r>
            <a:endParaRPr lang="en-US" altLang="zh-CN" sz="5200" b="1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7" name="原创设计师QQ598969553      _6"/>
          <p:cNvSpPr>
            <a:spLocks noChangeArrowheads="1"/>
          </p:cNvSpPr>
          <p:nvPr/>
        </p:nvSpPr>
        <p:spPr bwMode="auto">
          <a:xfrm>
            <a:off x="2196530" y="2936729"/>
            <a:ext cx="4034538" cy="2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  <a:latin typeface="Arial" charset="0"/>
                <a:cs typeface="Arial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charset="0"/>
                <a:cs typeface="Arial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charset="0"/>
                <a:cs typeface="Arial" charset="0"/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>
            <a:off x="2772594" y="3331533"/>
            <a:ext cx="2953263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58" tIns="45729" rIns="91458" bIns="45729"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9" name="原创设计师QQ598969553      _8"/>
          <p:cNvSpPr>
            <a:spLocks noChangeArrowheads="1"/>
          </p:cNvSpPr>
          <p:nvPr/>
        </p:nvSpPr>
        <p:spPr bwMode="auto">
          <a:xfrm>
            <a:off x="2917545" y="3465529"/>
            <a:ext cx="2953263" cy="15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●企业推介  ●项目展示  ●计划总结  ●商业融资 </a:t>
            </a:r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id="{EB18AF6F-5678-4685-B765-22484701B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50" y="916360"/>
            <a:ext cx="227342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cap="all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8800" b="1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3F652A6B-B528-45FE-8AF2-2262AC7A6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360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12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>
        <p14:conveyor dir="l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7" grpId="0"/>
      <p:bldP spid="19" grpId="0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092" y="953018"/>
            <a:ext cx="3740197" cy="37705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590928" y="2884812"/>
            <a:ext cx="1959723" cy="1838758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07774" y="2884812"/>
            <a:ext cx="1959723" cy="1838758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38"/>
          <p:cNvGrpSpPr>
            <a:grpSpLocks/>
          </p:cNvGrpSpPr>
          <p:nvPr/>
        </p:nvGrpSpPr>
        <p:grpSpPr bwMode="auto">
          <a:xfrm>
            <a:off x="4572794" y="1753066"/>
            <a:ext cx="706125" cy="706164"/>
            <a:chOff x="0" y="0"/>
            <a:chExt cx="941070" cy="941070"/>
          </a:xfrm>
          <a:solidFill>
            <a:schemeClr val="accent1"/>
          </a:solidFill>
        </p:grpSpPr>
        <p:sp>
          <p:nvSpPr>
            <p:cNvPr id="23562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3" name="Freeform 10"/>
            <p:cNvSpPr>
              <a:spLocks noEditPoints="1"/>
            </p:cNvSpPr>
            <p:nvPr/>
          </p:nvSpPr>
          <p:spPr bwMode="auto">
            <a:xfrm>
              <a:off x="174430" y="206113"/>
              <a:ext cx="628568" cy="528844"/>
            </a:xfrm>
            <a:custGeom>
              <a:avLst/>
              <a:gdLst>
                <a:gd name="T0" fmla="*/ 1050 w 1051"/>
                <a:gd name="T1" fmla="*/ 533 h 884"/>
                <a:gd name="T2" fmla="*/ 1048 w 1051"/>
                <a:gd name="T3" fmla="*/ 520 h 884"/>
                <a:gd name="T4" fmla="*/ 1046 w 1051"/>
                <a:gd name="T5" fmla="*/ 505 h 884"/>
                <a:gd name="T6" fmla="*/ 1042 w 1051"/>
                <a:gd name="T7" fmla="*/ 489 h 884"/>
                <a:gd name="T8" fmla="*/ 1040 w 1051"/>
                <a:gd name="T9" fmla="*/ 479 h 884"/>
                <a:gd name="T10" fmla="*/ 1034 w 1051"/>
                <a:gd name="T11" fmla="*/ 460 h 884"/>
                <a:gd name="T12" fmla="*/ 1034 w 1051"/>
                <a:gd name="T13" fmla="*/ 459 h 884"/>
                <a:gd name="T14" fmla="*/ 894 w 1051"/>
                <a:gd name="T15" fmla="*/ 287 h 884"/>
                <a:gd name="T16" fmla="*/ 889 w 1051"/>
                <a:gd name="T17" fmla="*/ 284 h 884"/>
                <a:gd name="T18" fmla="*/ 873 w 1051"/>
                <a:gd name="T19" fmla="*/ 275 h 884"/>
                <a:gd name="T20" fmla="*/ 863 w 1051"/>
                <a:gd name="T21" fmla="*/ 271 h 884"/>
                <a:gd name="T22" fmla="*/ 848 w 1051"/>
                <a:gd name="T23" fmla="*/ 264 h 884"/>
                <a:gd name="T24" fmla="*/ 837 w 1051"/>
                <a:gd name="T25" fmla="*/ 260 h 884"/>
                <a:gd name="T26" fmla="*/ 821 w 1051"/>
                <a:gd name="T27" fmla="*/ 255 h 884"/>
                <a:gd name="T28" fmla="*/ 819 w 1051"/>
                <a:gd name="T29" fmla="*/ 254 h 884"/>
                <a:gd name="T30" fmla="*/ 511 w 1051"/>
                <a:gd name="T31" fmla="*/ 0 h 884"/>
                <a:gd name="T32" fmla="*/ 196 w 1051"/>
                <a:gd name="T33" fmla="*/ 315 h 884"/>
                <a:gd name="T34" fmla="*/ 197 w 1051"/>
                <a:gd name="T35" fmla="*/ 330 h 884"/>
                <a:gd name="T36" fmla="*/ 0 w 1051"/>
                <a:gd name="T37" fmla="*/ 600 h 884"/>
                <a:gd name="T38" fmla="*/ 283 w 1051"/>
                <a:gd name="T39" fmla="*/ 884 h 884"/>
                <a:gd name="T40" fmla="*/ 730 w 1051"/>
                <a:gd name="T41" fmla="*/ 884 h 884"/>
                <a:gd name="T42" fmla="*/ 1051 w 1051"/>
                <a:gd name="T43" fmla="*/ 562 h 884"/>
                <a:gd name="T44" fmla="*/ 1050 w 1051"/>
                <a:gd name="T45" fmla="*/ 533 h 884"/>
                <a:gd name="T46" fmla="*/ 730 w 1051"/>
                <a:gd name="T47" fmla="*/ 825 h 884"/>
                <a:gd name="T48" fmla="*/ 283 w 1051"/>
                <a:gd name="T49" fmla="*/ 825 h 884"/>
                <a:gd name="T50" fmla="*/ 59 w 1051"/>
                <a:gd name="T51" fmla="*/ 600 h 884"/>
                <a:gd name="T52" fmla="*/ 205 w 1051"/>
                <a:gd name="T53" fmla="*/ 389 h 884"/>
                <a:gd name="T54" fmla="*/ 265 w 1051"/>
                <a:gd name="T55" fmla="*/ 512 h 884"/>
                <a:gd name="T56" fmla="*/ 288 w 1051"/>
                <a:gd name="T57" fmla="*/ 523 h 884"/>
                <a:gd name="T58" fmla="*/ 307 w 1051"/>
                <a:gd name="T59" fmla="*/ 516 h 884"/>
                <a:gd name="T60" fmla="*/ 311 w 1051"/>
                <a:gd name="T61" fmla="*/ 475 h 884"/>
                <a:gd name="T62" fmla="*/ 257 w 1051"/>
                <a:gd name="T63" fmla="*/ 348 h 884"/>
                <a:gd name="T64" fmla="*/ 257 w 1051"/>
                <a:gd name="T65" fmla="*/ 348 h 884"/>
                <a:gd name="T66" fmla="*/ 255 w 1051"/>
                <a:gd name="T67" fmla="*/ 331 h 884"/>
                <a:gd name="T68" fmla="*/ 255 w 1051"/>
                <a:gd name="T69" fmla="*/ 315 h 884"/>
                <a:gd name="T70" fmla="*/ 511 w 1051"/>
                <a:gd name="T71" fmla="*/ 59 h 884"/>
                <a:gd name="T72" fmla="*/ 756 w 1051"/>
                <a:gd name="T73" fmla="*/ 243 h 884"/>
                <a:gd name="T74" fmla="*/ 730 w 1051"/>
                <a:gd name="T75" fmla="*/ 241 h 884"/>
                <a:gd name="T76" fmla="*/ 532 w 1051"/>
                <a:gd name="T77" fmla="*/ 310 h 884"/>
                <a:gd name="T78" fmla="*/ 527 w 1051"/>
                <a:gd name="T79" fmla="*/ 351 h 884"/>
                <a:gd name="T80" fmla="*/ 568 w 1051"/>
                <a:gd name="T81" fmla="*/ 356 h 884"/>
                <a:gd name="T82" fmla="*/ 730 w 1051"/>
                <a:gd name="T83" fmla="*/ 300 h 884"/>
                <a:gd name="T84" fmla="*/ 792 w 1051"/>
                <a:gd name="T85" fmla="*/ 307 h 884"/>
                <a:gd name="T86" fmla="*/ 846 w 1051"/>
                <a:gd name="T87" fmla="*/ 327 h 884"/>
                <a:gd name="T88" fmla="*/ 851 w 1051"/>
                <a:gd name="T89" fmla="*/ 330 h 884"/>
                <a:gd name="T90" fmla="*/ 866 w 1051"/>
                <a:gd name="T91" fmla="*/ 338 h 884"/>
                <a:gd name="T92" fmla="*/ 871 w 1051"/>
                <a:gd name="T93" fmla="*/ 341 h 884"/>
                <a:gd name="T94" fmla="*/ 886 w 1051"/>
                <a:gd name="T95" fmla="*/ 352 h 884"/>
                <a:gd name="T96" fmla="*/ 888 w 1051"/>
                <a:gd name="T97" fmla="*/ 353 h 884"/>
                <a:gd name="T98" fmla="*/ 977 w 1051"/>
                <a:gd name="T99" fmla="*/ 473 h 884"/>
                <a:gd name="T100" fmla="*/ 978 w 1051"/>
                <a:gd name="T101" fmla="*/ 476 h 884"/>
                <a:gd name="T102" fmla="*/ 983 w 1051"/>
                <a:gd name="T103" fmla="*/ 493 h 884"/>
                <a:gd name="T104" fmla="*/ 985 w 1051"/>
                <a:gd name="T105" fmla="*/ 500 h 884"/>
                <a:gd name="T106" fmla="*/ 988 w 1051"/>
                <a:gd name="T107" fmla="*/ 515 h 884"/>
                <a:gd name="T108" fmla="*/ 990 w 1051"/>
                <a:gd name="T109" fmla="*/ 527 h 884"/>
                <a:gd name="T110" fmla="*/ 991 w 1051"/>
                <a:gd name="T111" fmla="*/ 538 h 884"/>
                <a:gd name="T112" fmla="*/ 993 w 1051"/>
                <a:gd name="T113" fmla="*/ 562 h 884"/>
                <a:gd name="T114" fmla="*/ 730 w 1051"/>
                <a:gd name="T115" fmla="*/ 825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51" h="884">
                  <a:moveTo>
                    <a:pt x="1050" y="533"/>
                  </a:moveTo>
                  <a:cubicBezTo>
                    <a:pt x="1049" y="529"/>
                    <a:pt x="1049" y="525"/>
                    <a:pt x="1048" y="520"/>
                  </a:cubicBezTo>
                  <a:cubicBezTo>
                    <a:pt x="1048" y="515"/>
                    <a:pt x="1047" y="510"/>
                    <a:pt x="1046" y="505"/>
                  </a:cubicBezTo>
                  <a:cubicBezTo>
                    <a:pt x="1045" y="500"/>
                    <a:pt x="1044" y="494"/>
                    <a:pt x="1042" y="489"/>
                  </a:cubicBezTo>
                  <a:cubicBezTo>
                    <a:pt x="1042" y="485"/>
                    <a:pt x="1041" y="482"/>
                    <a:pt x="1040" y="479"/>
                  </a:cubicBezTo>
                  <a:cubicBezTo>
                    <a:pt x="1038" y="473"/>
                    <a:pt x="1036" y="466"/>
                    <a:pt x="1034" y="460"/>
                  </a:cubicBezTo>
                  <a:cubicBezTo>
                    <a:pt x="1034" y="459"/>
                    <a:pt x="1034" y="459"/>
                    <a:pt x="1034" y="459"/>
                  </a:cubicBezTo>
                  <a:cubicBezTo>
                    <a:pt x="1009" y="386"/>
                    <a:pt x="959" y="326"/>
                    <a:pt x="894" y="287"/>
                  </a:cubicBezTo>
                  <a:cubicBezTo>
                    <a:pt x="893" y="286"/>
                    <a:pt x="891" y="285"/>
                    <a:pt x="889" y="284"/>
                  </a:cubicBezTo>
                  <a:cubicBezTo>
                    <a:pt x="884" y="281"/>
                    <a:pt x="878" y="278"/>
                    <a:pt x="873" y="275"/>
                  </a:cubicBezTo>
                  <a:cubicBezTo>
                    <a:pt x="870" y="274"/>
                    <a:pt x="867" y="272"/>
                    <a:pt x="863" y="271"/>
                  </a:cubicBezTo>
                  <a:cubicBezTo>
                    <a:pt x="858" y="268"/>
                    <a:pt x="853" y="266"/>
                    <a:pt x="848" y="264"/>
                  </a:cubicBezTo>
                  <a:cubicBezTo>
                    <a:pt x="844" y="262"/>
                    <a:pt x="840" y="261"/>
                    <a:pt x="837" y="260"/>
                  </a:cubicBezTo>
                  <a:cubicBezTo>
                    <a:pt x="831" y="258"/>
                    <a:pt x="826" y="256"/>
                    <a:pt x="821" y="255"/>
                  </a:cubicBezTo>
                  <a:cubicBezTo>
                    <a:pt x="820" y="254"/>
                    <a:pt x="819" y="254"/>
                    <a:pt x="819" y="254"/>
                  </a:cubicBezTo>
                  <a:cubicBezTo>
                    <a:pt x="790" y="108"/>
                    <a:pt x="661" y="0"/>
                    <a:pt x="511" y="0"/>
                  </a:cubicBezTo>
                  <a:cubicBezTo>
                    <a:pt x="337" y="0"/>
                    <a:pt x="196" y="141"/>
                    <a:pt x="196" y="315"/>
                  </a:cubicBezTo>
                  <a:cubicBezTo>
                    <a:pt x="196" y="320"/>
                    <a:pt x="196" y="325"/>
                    <a:pt x="197" y="330"/>
                  </a:cubicBezTo>
                  <a:cubicBezTo>
                    <a:pt x="81" y="367"/>
                    <a:pt x="0" y="477"/>
                    <a:pt x="0" y="600"/>
                  </a:cubicBezTo>
                  <a:cubicBezTo>
                    <a:pt x="0" y="756"/>
                    <a:pt x="127" y="884"/>
                    <a:pt x="283" y="884"/>
                  </a:cubicBezTo>
                  <a:cubicBezTo>
                    <a:pt x="730" y="884"/>
                    <a:pt x="730" y="884"/>
                    <a:pt x="730" y="884"/>
                  </a:cubicBezTo>
                  <a:cubicBezTo>
                    <a:pt x="907" y="884"/>
                    <a:pt x="1051" y="739"/>
                    <a:pt x="1051" y="562"/>
                  </a:cubicBezTo>
                  <a:cubicBezTo>
                    <a:pt x="1051" y="552"/>
                    <a:pt x="1051" y="543"/>
                    <a:pt x="1050" y="533"/>
                  </a:cubicBezTo>
                  <a:close/>
                  <a:moveTo>
                    <a:pt x="730" y="825"/>
                  </a:moveTo>
                  <a:cubicBezTo>
                    <a:pt x="283" y="825"/>
                    <a:pt x="283" y="825"/>
                    <a:pt x="283" y="825"/>
                  </a:cubicBezTo>
                  <a:cubicBezTo>
                    <a:pt x="159" y="825"/>
                    <a:pt x="59" y="724"/>
                    <a:pt x="59" y="600"/>
                  </a:cubicBezTo>
                  <a:cubicBezTo>
                    <a:pt x="59" y="506"/>
                    <a:pt x="119" y="421"/>
                    <a:pt x="205" y="389"/>
                  </a:cubicBezTo>
                  <a:cubicBezTo>
                    <a:pt x="216" y="434"/>
                    <a:pt x="236" y="476"/>
                    <a:pt x="265" y="512"/>
                  </a:cubicBezTo>
                  <a:cubicBezTo>
                    <a:pt x="271" y="519"/>
                    <a:pt x="280" y="523"/>
                    <a:pt x="288" y="523"/>
                  </a:cubicBezTo>
                  <a:cubicBezTo>
                    <a:pt x="295" y="523"/>
                    <a:pt x="301" y="520"/>
                    <a:pt x="307" y="516"/>
                  </a:cubicBezTo>
                  <a:cubicBezTo>
                    <a:pt x="319" y="506"/>
                    <a:pt x="321" y="487"/>
                    <a:pt x="311" y="475"/>
                  </a:cubicBezTo>
                  <a:cubicBezTo>
                    <a:pt x="281" y="438"/>
                    <a:pt x="263" y="395"/>
                    <a:pt x="257" y="348"/>
                  </a:cubicBezTo>
                  <a:cubicBezTo>
                    <a:pt x="257" y="348"/>
                    <a:pt x="257" y="348"/>
                    <a:pt x="257" y="348"/>
                  </a:cubicBezTo>
                  <a:cubicBezTo>
                    <a:pt x="256" y="342"/>
                    <a:pt x="256" y="336"/>
                    <a:pt x="255" y="331"/>
                  </a:cubicBezTo>
                  <a:cubicBezTo>
                    <a:pt x="255" y="326"/>
                    <a:pt x="255" y="320"/>
                    <a:pt x="255" y="315"/>
                  </a:cubicBezTo>
                  <a:cubicBezTo>
                    <a:pt x="255" y="174"/>
                    <a:pt x="369" y="59"/>
                    <a:pt x="511" y="59"/>
                  </a:cubicBezTo>
                  <a:cubicBezTo>
                    <a:pt x="625" y="59"/>
                    <a:pt x="724" y="136"/>
                    <a:pt x="756" y="243"/>
                  </a:cubicBezTo>
                  <a:cubicBezTo>
                    <a:pt x="747" y="242"/>
                    <a:pt x="739" y="241"/>
                    <a:pt x="730" y="241"/>
                  </a:cubicBezTo>
                  <a:cubicBezTo>
                    <a:pt x="657" y="241"/>
                    <a:pt x="589" y="265"/>
                    <a:pt x="532" y="310"/>
                  </a:cubicBezTo>
                  <a:cubicBezTo>
                    <a:pt x="519" y="320"/>
                    <a:pt x="517" y="338"/>
                    <a:pt x="527" y="351"/>
                  </a:cubicBezTo>
                  <a:cubicBezTo>
                    <a:pt x="537" y="364"/>
                    <a:pt x="555" y="366"/>
                    <a:pt x="568" y="356"/>
                  </a:cubicBezTo>
                  <a:cubicBezTo>
                    <a:pt x="615" y="319"/>
                    <a:pt x="671" y="300"/>
                    <a:pt x="730" y="300"/>
                  </a:cubicBezTo>
                  <a:cubicBezTo>
                    <a:pt x="751" y="300"/>
                    <a:pt x="772" y="303"/>
                    <a:pt x="792" y="307"/>
                  </a:cubicBezTo>
                  <a:cubicBezTo>
                    <a:pt x="811" y="312"/>
                    <a:pt x="829" y="319"/>
                    <a:pt x="846" y="327"/>
                  </a:cubicBezTo>
                  <a:cubicBezTo>
                    <a:pt x="848" y="328"/>
                    <a:pt x="849" y="329"/>
                    <a:pt x="851" y="330"/>
                  </a:cubicBezTo>
                  <a:cubicBezTo>
                    <a:pt x="856" y="332"/>
                    <a:pt x="861" y="335"/>
                    <a:pt x="866" y="338"/>
                  </a:cubicBezTo>
                  <a:cubicBezTo>
                    <a:pt x="868" y="339"/>
                    <a:pt x="869" y="340"/>
                    <a:pt x="871" y="341"/>
                  </a:cubicBezTo>
                  <a:cubicBezTo>
                    <a:pt x="876" y="344"/>
                    <a:pt x="881" y="348"/>
                    <a:pt x="886" y="352"/>
                  </a:cubicBezTo>
                  <a:cubicBezTo>
                    <a:pt x="887" y="352"/>
                    <a:pt x="888" y="353"/>
                    <a:pt x="888" y="353"/>
                  </a:cubicBezTo>
                  <a:cubicBezTo>
                    <a:pt x="928" y="384"/>
                    <a:pt x="959" y="425"/>
                    <a:pt x="977" y="473"/>
                  </a:cubicBezTo>
                  <a:cubicBezTo>
                    <a:pt x="977" y="474"/>
                    <a:pt x="977" y="475"/>
                    <a:pt x="978" y="476"/>
                  </a:cubicBezTo>
                  <a:cubicBezTo>
                    <a:pt x="980" y="481"/>
                    <a:pt x="981" y="487"/>
                    <a:pt x="983" y="493"/>
                  </a:cubicBezTo>
                  <a:cubicBezTo>
                    <a:pt x="984" y="495"/>
                    <a:pt x="984" y="498"/>
                    <a:pt x="985" y="500"/>
                  </a:cubicBezTo>
                  <a:cubicBezTo>
                    <a:pt x="986" y="505"/>
                    <a:pt x="987" y="510"/>
                    <a:pt x="988" y="515"/>
                  </a:cubicBezTo>
                  <a:cubicBezTo>
                    <a:pt x="989" y="519"/>
                    <a:pt x="989" y="523"/>
                    <a:pt x="990" y="527"/>
                  </a:cubicBezTo>
                  <a:cubicBezTo>
                    <a:pt x="990" y="530"/>
                    <a:pt x="991" y="534"/>
                    <a:pt x="991" y="538"/>
                  </a:cubicBezTo>
                  <a:cubicBezTo>
                    <a:pt x="992" y="546"/>
                    <a:pt x="993" y="554"/>
                    <a:pt x="993" y="562"/>
                  </a:cubicBezTo>
                  <a:cubicBezTo>
                    <a:pt x="993" y="707"/>
                    <a:pt x="875" y="825"/>
                    <a:pt x="730" y="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40"/>
          <p:cNvGrpSpPr>
            <a:grpSpLocks/>
          </p:cNvGrpSpPr>
          <p:nvPr/>
        </p:nvGrpSpPr>
        <p:grpSpPr bwMode="auto">
          <a:xfrm>
            <a:off x="6764994" y="1753066"/>
            <a:ext cx="706125" cy="706164"/>
            <a:chOff x="0" y="0"/>
            <a:chExt cx="941070" cy="941070"/>
          </a:xfrm>
          <a:solidFill>
            <a:schemeClr val="accent3"/>
          </a:solidFill>
        </p:grpSpPr>
        <p:sp>
          <p:nvSpPr>
            <p:cNvPr id="23565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6" name="Freeform 11"/>
            <p:cNvSpPr>
              <a:spLocks noEditPoints="1"/>
            </p:cNvSpPr>
            <p:nvPr/>
          </p:nvSpPr>
          <p:spPr bwMode="auto">
            <a:xfrm>
              <a:off x="162294" y="129606"/>
              <a:ext cx="616481" cy="664833"/>
            </a:xfrm>
            <a:custGeom>
              <a:avLst/>
              <a:gdLst>
                <a:gd name="T0" fmla="*/ 1027 w 1031"/>
                <a:gd name="T1" fmla="*/ 227 h 1107"/>
                <a:gd name="T2" fmla="*/ 1023 w 1031"/>
                <a:gd name="T3" fmla="*/ 205 h 1107"/>
                <a:gd name="T4" fmla="*/ 655 w 1031"/>
                <a:gd name="T5" fmla="*/ 7 h 1107"/>
                <a:gd name="T6" fmla="*/ 376 w 1031"/>
                <a:gd name="T7" fmla="*/ 7 h 1107"/>
                <a:gd name="T8" fmla="*/ 8 w 1031"/>
                <a:gd name="T9" fmla="*/ 205 h 1107"/>
                <a:gd name="T10" fmla="*/ 3 w 1031"/>
                <a:gd name="T11" fmla="*/ 227 h 1107"/>
                <a:gd name="T12" fmla="*/ 3 w 1031"/>
                <a:gd name="T13" fmla="*/ 592 h 1107"/>
                <a:gd name="T14" fmla="*/ 8 w 1031"/>
                <a:gd name="T15" fmla="*/ 614 h 1107"/>
                <a:gd name="T16" fmla="*/ 137 w 1031"/>
                <a:gd name="T17" fmla="*/ 876 h 1107"/>
                <a:gd name="T18" fmla="*/ 501 w 1031"/>
                <a:gd name="T19" fmla="*/ 1103 h 1107"/>
                <a:gd name="T20" fmla="*/ 530 w 1031"/>
                <a:gd name="T21" fmla="*/ 1103 h 1107"/>
                <a:gd name="T22" fmla="*/ 894 w 1031"/>
                <a:gd name="T23" fmla="*/ 876 h 1107"/>
                <a:gd name="T24" fmla="*/ 1023 w 1031"/>
                <a:gd name="T25" fmla="*/ 614 h 1107"/>
                <a:gd name="T26" fmla="*/ 1027 w 1031"/>
                <a:gd name="T27" fmla="*/ 592 h 1107"/>
                <a:gd name="T28" fmla="*/ 515 w 1031"/>
                <a:gd name="T29" fmla="*/ 594 h 1107"/>
                <a:gd name="T30" fmla="*/ 515 w 1031"/>
                <a:gd name="T31" fmla="*/ 225 h 1107"/>
                <a:gd name="T32" fmla="*/ 515 w 1031"/>
                <a:gd name="T33" fmla="*/ 594 h 1107"/>
                <a:gd name="T34" fmla="*/ 993 w 1031"/>
                <a:gd name="T35" fmla="*/ 222 h 1107"/>
                <a:gd name="T36" fmla="*/ 537 w 1031"/>
                <a:gd name="T37" fmla="*/ 204 h 1107"/>
                <a:gd name="T38" fmla="*/ 360 w 1031"/>
                <a:gd name="T39" fmla="*/ 35 h 1107"/>
                <a:gd name="T40" fmla="*/ 170 w 1031"/>
                <a:gd name="T41" fmla="*/ 390 h 1107"/>
                <a:gd name="T42" fmla="*/ 360 w 1031"/>
                <a:gd name="T43" fmla="*/ 35 h 1107"/>
                <a:gd name="T44" fmla="*/ 493 w 1031"/>
                <a:gd name="T45" fmla="*/ 615 h 1107"/>
                <a:gd name="T46" fmla="*/ 37 w 1031"/>
                <a:gd name="T47" fmla="*/ 597 h 1107"/>
                <a:gd name="T48" fmla="*/ 835 w 1031"/>
                <a:gd name="T49" fmla="*/ 859 h 1107"/>
                <a:gd name="T50" fmla="*/ 196 w 1031"/>
                <a:gd name="T51" fmla="*/ 859 h 1107"/>
                <a:gd name="T52" fmla="*/ 349 w 1031"/>
                <a:gd name="T53" fmla="*/ 828 h 1107"/>
                <a:gd name="T54" fmla="*/ 515 w 1031"/>
                <a:gd name="T55" fmla="*/ 658 h 1107"/>
                <a:gd name="T56" fmla="*/ 681 w 1031"/>
                <a:gd name="T57" fmla="*/ 828 h 1107"/>
                <a:gd name="T58" fmla="*/ 835 w 1031"/>
                <a:gd name="T59" fmla="*/ 859 h 1107"/>
                <a:gd name="T60" fmla="*/ 537 w 1031"/>
                <a:gd name="T61" fmla="*/ 615 h 1107"/>
                <a:gd name="T62" fmla="*/ 993 w 1031"/>
                <a:gd name="T63" fmla="*/ 59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1" h="1107">
                  <a:moveTo>
                    <a:pt x="883" y="409"/>
                  </a:moveTo>
                  <a:cubicBezTo>
                    <a:pt x="1027" y="227"/>
                    <a:pt x="1027" y="227"/>
                    <a:pt x="1027" y="227"/>
                  </a:cubicBezTo>
                  <a:cubicBezTo>
                    <a:pt x="1030" y="224"/>
                    <a:pt x="1031" y="219"/>
                    <a:pt x="1030" y="215"/>
                  </a:cubicBezTo>
                  <a:cubicBezTo>
                    <a:pt x="1029" y="211"/>
                    <a:pt x="1026" y="207"/>
                    <a:pt x="1023" y="205"/>
                  </a:cubicBezTo>
                  <a:cubicBezTo>
                    <a:pt x="674" y="4"/>
                    <a:pt x="674" y="4"/>
                    <a:pt x="674" y="4"/>
                  </a:cubicBezTo>
                  <a:cubicBezTo>
                    <a:pt x="667" y="0"/>
                    <a:pt x="659" y="1"/>
                    <a:pt x="655" y="7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376" y="7"/>
                    <a:pt x="376" y="7"/>
                    <a:pt x="376" y="7"/>
                  </a:cubicBezTo>
                  <a:cubicBezTo>
                    <a:pt x="371" y="1"/>
                    <a:pt x="363" y="0"/>
                    <a:pt x="357" y="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4" y="207"/>
                    <a:pt x="1" y="211"/>
                    <a:pt x="1" y="215"/>
                  </a:cubicBezTo>
                  <a:cubicBezTo>
                    <a:pt x="0" y="219"/>
                    <a:pt x="1" y="224"/>
                    <a:pt x="3" y="227"/>
                  </a:cubicBezTo>
                  <a:cubicBezTo>
                    <a:pt x="147" y="409"/>
                    <a:pt x="147" y="409"/>
                    <a:pt x="147" y="409"/>
                  </a:cubicBezTo>
                  <a:cubicBezTo>
                    <a:pt x="3" y="592"/>
                    <a:pt x="3" y="592"/>
                    <a:pt x="3" y="592"/>
                  </a:cubicBezTo>
                  <a:cubicBezTo>
                    <a:pt x="1" y="595"/>
                    <a:pt x="0" y="600"/>
                    <a:pt x="1" y="604"/>
                  </a:cubicBezTo>
                  <a:cubicBezTo>
                    <a:pt x="1" y="608"/>
                    <a:pt x="4" y="612"/>
                    <a:pt x="8" y="614"/>
                  </a:cubicBezTo>
                  <a:cubicBezTo>
                    <a:pt x="137" y="688"/>
                    <a:pt x="137" y="688"/>
                    <a:pt x="137" y="688"/>
                  </a:cubicBezTo>
                  <a:cubicBezTo>
                    <a:pt x="137" y="876"/>
                    <a:pt x="137" y="876"/>
                    <a:pt x="137" y="876"/>
                  </a:cubicBezTo>
                  <a:cubicBezTo>
                    <a:pt x="137" y="886"/>
                    <a:pt x="142" y="896"/>
                    <a:pt x="151" y="901"/>
                  </a:cubicBezTo>
                  <a:cubicBezTo>
                    <a:pt x="501" y="1103"/>
                    <a:pt x="501" y="1103"/>
                    <a:pt x="501" y="1103"/>
                  </a:cubicBezTo>
                  <a:cubicBezTo>
                    <a:pt x="505" y="1105"/>
                    <a:pt x="510" y="1107"/>
                    <a:pt x="515" y="1107"/>
                  </a:cubicBezTo>
                  <a:cubicBezTo>
                    <a:pt x="520" y="1107"/>
                    <a:pt x="525" y="1105"/>
                    <a:pt x="530" y="1103"/>
                  </a:cubicBezTo>
                  <a:cubicBezTo>
                    <a:pt x="879" y="901"/>
                    <a:pt x="879" y="901"/>
                    <a:pt x="879" y="901"/>
                  </a:cubicBezTo>
                  <a:cubicBezTo>
                    <a:pt x="888" y="896"/>
                    <a:pt x="894" y="886"/>
                    <a:pt x="894" y="876"/>
                  </a:cubicBezTo>
                  <a:cubicBezTo>
                    <a:pt x="894" y="688"/>
                    <a:pt x="894" y="688"/>
                    <a:pt x="894" y="688"/>
                  </a:cubicBezTo>
                  <a:cubicBezTo>
                    <a:pt x="1023" y="614"/>
                    <a:pt x="1023" y="614"/>
                    <a:pt x="1023" y="614"/>
                  </a:cubicBezTo>
                  <a:cubicBezTo>
                    <a:pt x="1026" y="612"/>
                    <a:pt x="1029" y="608"/>
                    <a:pt x="1030" y="604"/>
                  </a:cubicBezTo>
                  <a:cubicBezTo>
                    <a:pt x="1031" y="600"/>
                    <a:pt x="1030" y="595"/>
                    <a:pt x="1027" y="592"/>
                  </a:cubicBezTo>
                  <a:lnTo>
                    <a:pt x="883" y="409"/>
                  </a:lnTo>
                  <a:close/>
                  <a:moveTo>
                    <a:pt x="515" y="594"/>
                  </a:moveTo>
                  <a:cubicBezTo>
                    <a:pt x="196" y="409"/>
                    <a:pt x="196" y="409"/>
                    <a:pt x="196" y="409"/>
                  </a:cubicBezTo>
                  <a:cubicBezTo>
                    <a:pt x="515" y="225"/>
                    <a:pt x="515" y="225"/>
                    <a:pt x="515" y="225"/>
                  </a:cubicBezTo>
                  <a:cubicBezTo>
                    <a:pt x="835" y="409"/>
                    <a:pt x="835" y="409"/>
                    <a:pt x="835" y="409"/>
                  </a:cubicBezTo>
                  <a:lnTo>
                    <a:pt x="515" y="594"/>
                  </a:lnTo>
                  <a:close/>
                  <a:moveTo>
                    <a:pt x="670" y="35"/>
                  </a:moveTo>
                  <a:cubicBezTo>
                    <a:pt x="993" y="222"/>
                    <a:pt x="993" y="222"/>
                    <a:pt x="993" y="222"/>
                  </a:cubicBezTo>
                  <a:cubicBezTo>
                    <a:pt x="861" y="390"/>
                    <a:pt x="861" y="390"/>
                    <a:pt x="861" y="390"/>
                  </a:cubicBezTo>
                  <a:cubicBezTo>
                    <a:pt x="537" y="204"/>
                    <a:pt x="537" y="204"/>
                    <a:pt x="537" y="204"/>
                  </a:cubicBezTo>
                  <a:lnTo>
                    <a:pt x="670" y="35"/>
                  </a:lnTo>
                  <a:close/>
                  <a:moveTo>
                    <a:pt x="360" y="35"/>
                  </a:moveTo>
                  <a:cubicBezTo>
                    <a:pt x="493" y="204"/>
                    <a:pt x="493" y="204"/>
                    <a:pt x="493" y="204"/>
                  </a:cubicBezTo>
                  <a:cubicBezTo>
                    <a:pt x="170" y="390"/>
                    <a:pt x="170" y="390"/>
                    <a:pt x="170" y="390"/>
                  </a:cubicBezTo>
                  <a:cubicBezTo>
                    <a:pt x="37" y="222"/>
                    <a:pt x="37" y="222"/>
                    <a:pt x="37" y="222"/>
                  </a:cubicBezTo>
                  <a:lnTo>
                    <a:pt x="360" y="35"/>
                  </a:lnTo>
                  <a:close/>
                  <a:moveTo>
                    <a:pt x="170" y="428"/>
                  </a:moveTo>
                  <a:cubicBezTo>
                    <a:pt x="493" y="615"/>
                    <a:pt x="493" y="615"/>
                    <a:pt x="493" y="615"/>
                  </a:cubicBezTo>
                  <a:cubicBezTo>
                    <a:pt x="360" y="783"/>
                    <a:pt x="360" y="783"/>
                    <a:pt x="360" y="783"/>
                  </a:cubicBezTo>
                  <a:cubicBezTo>
                    <a:pt x="37" y="597"/>
                    <a:pt x="37" y="597"/>
                    <a:pt x="37" y="597"/>
                  </a:cubicBezTo>
                  <a:lnTo>
                    <a:pt x="170" y="428"/>
                  </a:lnTo>
                  <a:close/>
                  <a:moveTo>
                    <a:pt x="835" y="859"/>
                  </a:moveTo>
                  <a:cubicBezTo>
                    <a:pt x="515" y="1043"/>
                    <a:pt x="515" y="1043"/>
                    <a:pt x="515" y="1043"/>
                  </a:cubicBezTo>
                  <a:cubicBezTo>
                    <a:pt x="196" y="859"/>
                    <a:pt x="196" y="859"/>
                    <a:pt x="196" y="859"/>
                  </a:cubicBezTo>
                  <a:cubicBezTo>
                    <a:pt x="196" y="739"/>
                    <a:pt x="196" y="739"/>
                    <a:pt x="196" y="739"/>
                  </a:cubicBezTo>
                  <a:cubicBezTo>
                    <a:pt x="349" y="828"/>
                    <a:pt x="349" y="828"/>
                    <a:pt x="349" y="828"/>
                  </a:cubicBezTo>
                  <a:cubicBezTo>
                    <a:pt x="362" y="835"/>
                    <a:pt x="378" y="832"/>
                    <a:pt x="387" y="821"/>
                  </a:cubicBezTo>
                  <a:cubicBezTo>
                    <a:pt x="515" y="658"/>
                    <a:pt x="515" y="658"/>
                    <a:pt x="515" y="658"/>
                  </a:cubicBezTo>
                  <a:cubicBezTo>
                    <a:pt x="643" y="821"/>
                    <a:pt x="643" y="821"/>
                    <a:pt x="643" y="821"/>
                  </a:cubicBezTo>
                  <a:cubicBezTo>
                    <a:pt x="652" y="832"/>
                    <a:pt x="668" y="835"/>
                    <a:pt x="681" y="828"/>
                  </a:cubicBezTo>
                  <a:cubicBezTo>
                    <a:pt x="835" y="739"/>
                    <a:pt x="835" y="739"/>
                    <a:pt x="835" y="739"/>
                  </a:cubicBezTo>
                  <a:lnTo>
                    <a:pt x="835" y="859"/>
                  </a:lnTo>
                  <a:close/>
                  <a:moveTo>
                    <a:pt x="670" y="783"/>
                  </a:moveTo>
                  <a:cubicBezTo>
                    <a:pt x="537" y="615"/>
                    <a:pt x="537" y="615"/>
                    <a:pt x="537" y="615"/>
                  </a:cubicBezTo>
                  <a:cubicBezTo>
                    <a:pt x="861" y="428"/>
                    <a:pt x="861" y="428"/>
                    <a:pt x="861" y="428"/>
                  </a:cubicBezTo>
                  <a:cubicBezTo>
                    <a:pt x="993" y="597"/>
                    <a:pt x="993" y="597"/>
                    <a:pt x="993" y="597"/>
                  </a:cubicBezTo>
                  <a:lnTo>
                    <a:pt x="670" y="7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39"/>
          <p:cNvGrpSpPr>
            <a:grpSpLocks/>
          </p:cNvGrpSpPr>
          <p:nvPr/>
        </p:nvGrpSpPr>
        <p:grpSpPr bwMode="auto">
          <a:xfrm>
            <a:off x="5668299" y="1753066"/>
            <a:ext cx="706125" cy="706164"/>
            <a:chOff x="0" y="0"/>
            <a:chExt cx="941070" cy="941070"/>
          </a:xfrm>
          <a:solidFill>
            <a:schemeClr val="accent2"/>
          </a:solidFill>
        </p:grpSpPr>
        <p:sp>
          <p:nvSpPr>
            <p:cNvPr id="23568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69" name="组合 2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30" y="152602"/>
              <a:ext cx="645958" cy="621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41"/>
          <p:cNvGrpSpPr>
            <a:grpSpLocks/>
          </p:cNvGrpSpPr>
          <p:nvPr/>
        </p:nvGrpSpPr>
        <p:grpSpPr bwMode="auto">
          <a:xfrm>
            <a:off x="7860499" y="1753066"/>
            <a:ext cx="706125" cy="706164"/>
            <a:chOff x="0" y="0"/>
            <a:chExt cx="941070" cy="941070"/>
          </a:xfrm>
          <a:solidFill>
            <a:schemeClr val="accent4"/>
          </a:solidFill>
        </p:grpSpPr>
        <p:sp>
          <p:nvSpPr>
            <p:cNvPr id="23571" name="圆角矩形 20"/>
            <p:cNvSpPr>
              <a:spLocks noChangeArrowheads="1"/>
            </p:cNvSpPr>
            <p:nvPr/>
          </p:nvSpPr>
          <p:spPr bwMode="auto">
            <a:xfrm>
              <a:off x="0" y="0"/>
              <a:ext cx="941070" cy="941070"/>
            </a:xfrm>
            <a:prstGeom prst="roundRect">
              <a:avLst>
                <a:gd name="adj" fmla="val 13333"/>
              </a:avLst>
            </a:prstGeom>
            <a:grpFill/>
            <a:ln w="12700" cmpd="sng">
              <a:solidFill>
                <a:schemeClr val="bg1">
                  <a:alpha val="59000"/>
                </a:schemeClr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lnSpc>
                  <a:spcPct val="150000"/>
                </a:lnSpc>
              </a:pPr>
              <a:endParaRPr lang="zh-CN" alt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23572" name="组合 30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1" y="207448"/>
              <a:ext cx="560643" cy="5545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74" name="矩形 36"/>
          <p:cNvSpPr>
            <a:spLocks noChangeArrowheads="1"/>
          </p:cNvSpPr>
          <p:nvPr/>
        </p:nvSpPr>
        <p:spPr bwMode="auto">
          <a:xfrm>
            <a:off x="4572795" y="953018"/>
            <a:ext cx="3993830" cy="6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1135903862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35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205839" y="1625375"/>
            <a:ext cx="2757854" cy="2758006"/>
            <a:chOff x="4031112" y="1829957"/>
            <a:chExt cx="4125053" cy="4125053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315598" y="2638497"/>
              <a:ext cx="1014419" cy="1253986"/>
            </a:xfrm>
            <a:custGeom>
              <a:avLst/>
              <a:gdLst>
                <a:gd name="T0" fmla="*/ 114 w 114"/>
                <a:gd name="T1" fmla="*/ 55 h 141"/>
                <a:gd name="T2" fmla="*/ 59 w 114"/>
                <a:gd name="T3" fmla="*/ 0 h 141"/>
                <a:gd name="T4" fmla="*/ 0 w 114"/>
                <a:gd name="T5" fmla="*/ 141 h 141"/>
                <a:gd name="T6" fmla="*/ 78 w 114"/>
                <a:gd name="T7" fmla="*/ 141 h 141"/>
                <a:gd name="T8" fmla="*/ 114 w 114"/>
                <a:gd name="T9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1">
                  <a:moveTo>
                    <a:pt x="114" y="55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3" y="36"/>
                    <a:pt x="0" y="86"/>
                    <a:pt x="0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07"/>
                    <a:pt x="92" y="77"/>
                    <a:pt x="114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633774" y="1829957"/>
              <a:ext cx="1459864" cy="1171635"/>
            </a:xfrm>
            <a:custGeom>
              <a:avLst/>
              <a:gdLst>
                <a:gd name="T0" fmla="*/ 164 w 164"/>
                <a:gd name="T1" fmla="*/ 90 h 132"/>
                <a:gd name="T2" fmla="*/ 164 w 164"/>
                <a:gd name="T3" fmla="*/ 0 h 132"/>
                <a:gd name="T4" fmla="*/ 0 w 164"/>
                <a:gd name="T5" fmla="*/ 68 h 132"/>
                <a:gd name="T6" fmla="*/ 64 w 164"/>
                <a:gd name="T7" fmla="*/ 132 h 132"/>
                <a:gd name="T8" fmla="*/ 164 w 164"/>
                <a:gd name="T9" fmla="*/ 9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2">
                  <a:moveTo>
                    <a:pt x="164" y="9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00" y="0"/>
                    <a:pt x="42" y="26"/>
                    <a:pt x="0" y="68"/>
                  </a:cubicBezTo>
                  <a:cubicBezTo>
                    <a:pt x="64" y="132"/>
                    <a:pt x="64" y="132"/>
                    <a:pt x="64" y="132"/>
                  </a:cubicBezTo>
                  <a:cubicBezTo>
                    <a:pt x="89" y="106"/>
                    <a:pt x="125" y="90"/>
                    <a:pt x="164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093638" y="2114443"/>
              <a:ext cx="1253986" cy="1014419"/>
            </a:xfrm>
            <a:custGeom>
              <a:avLst/>
              <a:gdLst>
                <a:gd name="T0" fmla="*/ 86 w 141"/>
                <a:gd name="T1" fmla="*/ 114 h 114"/>
                <a:gd name="T2" fmla="*/ 141 w 141"/>
                <a:gd name="T3" fmla="*/ 59 h 114"/>
                <a:gd name="T4" fmla="*/ 0 w 141"/>
                <a:gd name="T5" fmla="*/ 0 h 114"/>
                <a:gd name="T6" fmla="*/ 0 w 141"/>
                <a:gd name="T7" fmla="*/ 78 h 114"/>
                <a:gd name="T8" fmla="*/ 86 w 141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4">
                  <a:moveTo>
                    <a:pt x="86" y="114"/>
                  </a:moveTo>
                  <a:cubicBezTo>
                    <a:pt x="141" y="59"/>
                    <a:pt x="141" y="59"/>
                    <a:pt x="141" y="59"/>
                  </a:cubicBezTo>
                  <a:cubicBezTo>
                    <a:pt x="105" y="23"/>
                    <a:pt x="55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4" y="78"/>
                    <a:pt x="64" y="92"/>
                    <a:pt x="86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984530" y="2432619"/>
              <a:ext cx="1171635" cy="1459864"/>
            </a:xfrm>
            <a:custGeom>
              <a:avLst/>
              <a:gdLst>
                <a:gd name="T0" fmla="*/ 42 w 132"/>
                <a:gd name="T1" fmla="*/ 164 h 164"/>
                <a:gd name="T2" fmla="*/ 132 w 132"/>
                <a:gd name="T3" fmla="*/ 164 h 164"/>
                <a:gd name="T4" fmla="*/ 64 w 132"/>
                <a:gd name="T5" fmla="*/ 0 h 164"/>
                <a:gd name="T6" fmla="*/ 0 w 132"/>
                <a:gd name="T7" fmla="*/ 64 h 164"/>
                <a:gd name="T8" fmla="*/ 42 w 132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64">
                  <a:moveTo>
                    <a:pt x="42" y="16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2" y="100"/>
                    <a:pt x="106" y="42"/>
                    <a:pt x="64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89"/>
                    <a:pt x="42" y="125"/>
                    <a:pt x="42" y="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857259" y="3892483"/>
              <a:ext cx="1014419" cy="1253986"/>
            </a:xfrm>
            <a:custGeom>
              <a:avLst/>
              <a:gdLst>
                <a:gd name="T0" fmla="*/ 36 w 114"/>
                <a:gd name="T1" fmla="*/ 0 h 141"/>
                <a:gd name="T2" fmla="*/ 0 w 114"/>
                <a:gd name="T3" fmla="*/ 86 h 141"/>
                <a:gd name="T4" fmla="*/ 55 w 114"/>
                <a:gd name="T5" fmla="*/ 141 h 141"/>
                <a:gd name="T6" fmla="*/ 114 w 114"/>
                <a:gd name="T7" fmla="*/ 0 h 141"/>
                <a:gd name="T8" fmla="*/ 36 w 114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41">
                  <a:moveTo>
                    <a:pt x="36" y="0"/>
                  </a:moveTo>
                  <a:cubicBezTo>
                    <a:pt x="36" y="34"/>
                    <a:pt x="22" y="64"/>
                    <a:pt x="0" y="86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91" y="105"/>
                    <a:pt x="114" y="55"/>
                    <a:pt x="114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093638" y="4783375"/>
              <a:ext cx="1459864" cy="1171635"/>
            </a:xfrm>
            <a:custGeom>
              <a:avLst/>
              <a:gdLst>
                <a:gd name="T0" fmla="*/ 0 w 164"/>
                <a:gd name="T1" fmla="*/ 42 h 132"/>
                <a:gd name="T2" fmla="*/ 0 w 164"/>
                <a:gd name="T3" fmla="*/ 132 h 132"/>
                <a:gd name="T4" fmla="*/ 164 w 164"/>
                <a:gd name="T5" fmla="*/ 64 h 132"/>
                <a:gd name="T6" fmla="*/ 100 w 164"/>
                <a:gd name="T7" fmla="*/ 0 h 132"/>
                <a:gd name="T8" fmla="*/ 0 w 164"/>
                <a:gd name="T9" fmla="*/ 4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2">
                  <a:moveTo>
                    <a:pt x="0" y="4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64" y="132"/>
                    <a:pt x="122" y="106"/>
                    <a:pt x="164" y="64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75" y="26"/>
                    <a:pt x="39" y="42"/>
                    <a:pt x="0" y="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031112" y="3892483"/>
              <a:ext cx="1171635" cy="1459864"/>
            </a:xfrm>
            <a:custGeom>
              <a:avLst/>
              <a:gdLst>
                <a:gd name="T0" fmla="*/ 90 w 132"/>
                <a:gd name="T1" fmla="*/ 0 h 164"/>
                <a:gd name="T2" fmla="*/ 0 w 132"/>
                <a:gd name="T3" fmla="*/ 0 h 164"/>
                <a:gd name="T4" fmla="*/ 68 w 132"/>
                <a:gd name="T5" fmla="*/ 164 h 164"/>
                <a:gd name="T6" fmla="*/ 132 w 132"/>
                <a:gd name="T7" fmla="*/ 100 h 164"/>
                <a:gd name="T8" fmla="*/ 90 w 13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64">
                  <a:moveTo>
                    <a:pt x="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26" y="122"/>
                    <a:pt x="68" y="164"/>
                  </a:cubicBezTo>
                  <a:cubicBezTo>
                    <a:pt x="132" y="100"/>
                    <a:pt x="132" y="100"/>
                    <a:pt x="132" y="100"/>
                  </a:cubicBezTo>
                  <a:cubicBezTo>
                    <a:pt x="106" y="75"/>
                    <a:pt x="90" y="39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839652" y="4656104"/>
              <a:ext cx="1253986" cy="1014419"/>
            </a:xfrm>
            <a:custGeom>
              <a:avLst/>
              <a:gdLst>
                <a:gd name="T0" fmla="*/ 55 w 141"/>
                <a:gd name="T1" fmla="*/ 0 h 114"/>
                <a:gd name="T2" fmla="*/ 0 w 141"/>
                <a:gd name="T3" fmla="*/ 55 h 114"/>
                <a:gd name="T4" fmla="*/ 141 w 141"/>
                <a:gd name="T5" fmla="*/ 114 h 114"/>
                <a:gd name="T6" fmla="*/ 141 w 141"/>
                <a:gd name="T7" fmla="*/ 36 h 114"/>
                <a:gd name="T8" fmla="*/ 55 w 141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4">
                  <a:moveTo>
                    <a:pt x="55" y="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36" y="91"/>
                    <a:pt x="86" y="114"/>
                    <a:pt x="141" y="114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07" y="36"/>
                    <a:pt x="77" y="22"/>
                    <a:pt x="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5008098" y="3128862"/>
              <a:ext cx="452932" cy="763621"/>
            </a:xfrm>
            <a:custGeom>
              <a:avLst/>
              <a:gdLst>
                <a:gd name="T0" fmla="*/ 51 w 51"/>
                <a:gd name="T1" fmla="*/ 15 h 86"/>
                <a:gd name="T2" fmla="*/ 36 w 51"/>
                <a:gd name="T3" fmla="*/ 0 h 86"/>
                <a:gd name="T4" fmla="*/ 0 w 51"/>
                <a:gd name="T5" fmla="*/ 86 h 86"/>
                <a:gd name="T6" fmla="*/ 22 w 51"/>
                <a:gd name="T7" fmla="*/ 86 h 86"/>
                <a:gd name="T8" fmla="*/ 51 w 51"/>
                <a:gd name="T9" fmla="*/ 1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6">
                  <a:moveTo>
                    <a:pt x="51" y="15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4" y="22"/>
                    <a:pt x="0" y="52"/>
                    <a:pt x="0" y="86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58"/>
                    <a:pt x="33" y="33"/>
                    <a:pt x="51" y="1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093638" y="2806943"/>
              <a:ext cx="763621" cy="452932"/>
            </a:xfrm>
            <a:custGeom>
              <a:avLst/>
              <a:gdLst>
                <a:gd name="T0" fmla="*/ 71 w 86"/>
                <a:gd name="T1" fmla="*/ 51 h 51"/>
                <a:gd name="T2" fmla="*/ 86 w 86"/>
                <a:gd name="T3" fmla="*/ 36 h 51"/>
                <a:gd name="T4" fmla="*/ 0 w 86"/>
                <a:gd name="T5" fmla="*/ 0 h 51"/>
                <a:gd name="T6" fmla="*/ 0 w 86"/>
                <a:gd name="T7" fmla="*/ 22 h 51"/>
                <a:gd name="T8" fmla="*/ 71 w 86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1">
                  <a:moveTo>
                    <a:pt x="71" y="51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64" y="14"/>
                    <a:pt x="34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8" y="22"/>
                    <a:pt x="53" y="33"/>
                    <a:pt x="71" y="5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828422" y="3892483"/>
              <a:ext cx="535284" cy="890892"/>
            </a:xfrm>
            <a:custGeom>
              <a:avLst/>
              <a:gdLst>
                <a:gd name="T0" fmla="*/ 26 w 60"/>
                <a:gd name="T1" fmla="*/ 0 h 100"/>
                <a:gd name="T2" fmla="*/ 0 w 60"/>
                <a:gd name="T3" fmla="*/ 0 h 100"/>
                <a:gd name="T4" fmla="*/ 42 w 60"/>
                <a:gd name="T5" fmla="*/ 100 h 100"/>
                <a:gd name="T6" fmla="*/ 60 w 60"/>
                <a:gd name="T7" fmla="*/ 82 h 100"/>
                <a:gd name="T8" fmla="*/ 26 w 6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0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9"/>
                    <a:pt x="16" y="75"/>
                    <a:pt x="42" y="100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39" y="61"/>
                    <a:pt x="26" y="32"/>
                    <a:pt x="2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5202746" y="2627267"/>
              <a:ext cx="890892" cy="535284"/>
            </a:xfrm>
            <a:custGeom>
              <a:avLst/>
              <a:gdLst>
                <a:gd name="T0" fmla="*/ 100 w 100"/>
                <a:gd name="T1" fmla="*/ 26 h 60"/>
                <a:gd name="T2" fmla="*/ 100 w 100"/>
                <a:gd name="T3" fmla="*/ 0 h 60"/>
                <a:gd name="T4" fmla="*/ 0 w 100"/>
                <a:gd name="T5" fmla="*/ 42 h 60"/>
                <a:gd name="T6" fmla="*/ 18 w 100"/>
                <a:gd name="T7" fmla="*/ 60 h 60"/>
                <a:gd name="T8" fmla="*/ 100 w 100"/>
                <a:gd name="T9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0">
                  <a:moveTo>
                    <a:pt x="100" y="26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61" y="0"/>
                    <a:pt x="25" y="16"/>
                    <a:pt x="0" y="42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39" y="39"/>
                    <a:pt x="68" y="26"/>
                    <a:pt x="100" y="2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6726246" y="3892483"/>
              <a:ext cx="452932" cy="763621"/>
            </a:xfrm>
            <a:custGeom>
              <a:avLst/>
              <a:gdLst>
                <a:gd name="T0" fmla="*/ 0 w 51"/>
                <a:gd name="T1" fmla="*/ 71 h 86"/>
                <a:gd name="T2" fmla="*/ 15 w 51"/>
                <a:gd name="T3" fmla="*/ 86 h 86"/>
                <a:gd name="T4" fmla="*/ 51 w 51"/>
                <a:gd name="T5" fmla="*/ 0 h 86"/>
                <a:gd name="T6" fmla="*/ 29 w 51"/>
                <a:gd name="T7" fmla="*/ 0 h 86"/>
                <a:gd name="T8" fmla="*/ 0 w 51"/>
                <a:gd name="T9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86">
                  <a:moveTo>
                    <a:pt x="0" y="71"/>
                  </a:moveTo>
                  <a:cubicBezTo>
                    <a:pt x="15" y="86"/>
                    <a:pt x="15" y="86"/>
                    <a:pt x="15" y="86"/>
                  </a:cubicBezTo>
                  <a:cubicBezTo>
                    <a:pt x="37" y="64"/>
                    <a:pt x="51" y="34"/>
                    <a:pt x="5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8"/>
                    <a:pt x="18" y="53"/>
                    <a:pt x="0" y="7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330017" y="4525091"/>
              <a:ext cx="763621" cy="452932"/>
            </a:xfrm>
            <a:custGeom>
              <a:avLst/>
              <a:gdLst>
                <a:gd name="T0" fmla="*/ 15 w 86"/>
                <a:gd name="T1" fmla="*/ 0 h 51"/>
                <a:gd name="T2" fmla="*/ 0 w 86"/>
                <a:gd name="T3" fmla="*/ 15 h 51"/>
                <a:gd name="T4" fmla="*/ 86 w 86"/>
                <a:gd name="T5" fmla="*/ 51 h 51"/>
                <a:gd name="T6" fmla="*/ 86 w 86"/>
                <a:gd name="T7" fmla="*/ 29 h 51"/>
                <a:gd name="T8" fmla="*/ 15 w 86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51">
                  <a:moveTo>
                    <a:pt x="15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22" y="37"/>
                    <a:pt x="52" y="51"/>
                    <a:pt x="86" y="51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58" y="29"/>
                    <a:pt x="33" y="18"/>
                    <a:pt x="1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823570" y="3001591"/>
              <a:ext cx="535284" cy="890892"/>
            </a:xfrm>
            <a:custGeom>
              <a:avLst/>
              <a:gdLst>
                <a:gd name="T0" fmla="*/ 0 w 60"/>
                <a:gd name="T1" fmla="*/ 18 h 100"/>
                <a:gd name="T2" fmla="*/ 34 w 60"/>
                <a:gd name="T3" fmla="*/ 100 h 100"/>
                <a:gd name="T4" fmla="*/ 60 w 60"/>
                <a:gd name="T5" fmla="*/ 100 h 100"/>
                <a:gd name="T6" fmla="*/ 18 w 60"/>
                <a:gd name="T7" fmla="*/ 0 h 100"/>
                <a:gd name="T8" fmla="*/ 0 w 60"/>
                <a:gd name="T9" fmla="*/ 1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0">
                  <a:moveTo>
                    <a:pt x="0" y="18"/>
                  </a:moveTo>
                  <a:cubicBezTo>
                    <a:pt x="21" y="39"/>
                    <a:pt x="34" y="68"/>
                    <a:pt x="34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61"/>
                    <a:pt x="44" y="25"/>
                    <a:pt x="18" y="0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093638" y="4622415"/>
              <a:ext cx="890892" cy="535284"/>
            </a:xfrm>
            <a:custGeom>
              <a:avLst/>
              <a:gdLst>
                <a:gd name="T0" fmla="*/ 0 w 100"/>
                <a:gd name="T1" fmla="*/ 34 h 60"/>
                <a:gd name="T2" fmla="*/ 0 w 100"/>
                <a:gd name="T3" fmla="*/ 60 h 60"/>
                <a:gd name="T4" fmla="*/ 100 w 100"/>
                <a:gd name="T5" fmla="*/ 18 h 60"/>
                <a:gd name="T6" fmla="*/ 82 w 100"/>
                <a:gd name="T7" fmla="*/ 0 h 60"/>
                <a:gd name="T8" fmla="*/ 0 w 100"/>
                <a:gd name="T9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0">
                  <a:moveTo>
                    <a:pt x="0" y="3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39" y="60"/>
                    <a:pt x="75" y="44"/>
                    <a:pt x="100" y="1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61" y="21"/>
                    <a:pt x="32" y="34"/>
                    <a:pt x="0" y="3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5285097" y="2220100"/>
              <a:ext cx="345401" cy="301511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7214347" y="4238847"/>
              <a:ext cx="374026" cy="383568"/>
            </a:xfrm>
            <a:custGeom>
              <a:avLst/>
              <a:gdLst>
                <a:gd name="T0" fmla="*/ 80 w 91"/>
                <a:gd name="T1" fmla="*/ 44 h 93"/>
                <a:gd name="T2" fmla="*/ 87 w 91"/>
                <a:gd name="T3" fmla="*/ 37 h 93"/>
                <a:gd name="T4" fmla="*/ 87 w 91"/>
                <a:gd name="T5" fmla="*/ 23 h 93"/>
                <a:gd name="T6" fmla="*/ 68 w 91"/>
                <a:gd name="T7" fmla="*/ 4 h 93"/>
                <a:gd name="T8" fmla="*/ 54 w 91"/>
                <a:gd name="T9" fmla="*/ 4 h 93"/>
                <a:gd name="T10" fmla="*/ 47 w 91"/>
                <a:gd name="T11" fmla="*/ 11 h 93"/>
                <a:gd name="T12" fmla="*/ 80 w 91"/>
                <a:gd name="T13" fmla="*/ 44 h 93"/>
                <a:gd name="T14" fmla="*/ 52 w 91"/>
                <a:gd name="T15" fmla="*/ 23 h 93"/>
                <a:gd name="T16" fmla="*/ 68 w 91"/>
                <a:gd name="T17" fmla="*/ 39 h 93"/>
                <a:gd name="T18" fmla="*/ 77 w 91"/>
                <a:gd name="T19" fmla="*/ 48 h 93"/>
                <a:gd name="T20" fmla="*/ 43 w 91"/>
                <a:gd name="T21" fmla="*/ 81 h 93"/>
                <a:gd name="T22" fmla="*/ 34 w 91"/>
                <a:gd name="T23" fmla="*/ 73 h 93"/>
                <a:gd name="T24" fmla="*/ 19 w 91"/>
                <a:gd name="T25" fmla="*/ 59 h 93"/>
                <a:gd name="T26" fmla="*/ 41 w 91"/>
                <a:gd name="T27" fmla="*/ 37 h 93"/>
                <a:gd name="T28" fmla="*/ 39 w 91"/>
                <a:gd name="T29" fmla="*/ 34 h 93"/>
                <a:gd name="T30" fmla="*/ 16 w 91"/>
                <a:gd name="T31" fmla="*/ 57 h 93"/>
                <a:gd name="T32" fmla="*/ 10 w 91"/>
                <a:gd name="T33" fmla="*/ 48 h 93"/>
                <a:gd name="T34" fmla="*/ 43 w 91"/>
                <a:gd name="T35" fmla="*/ 14 h 93"/>
                <a:gd name="T36" fmla="*/ 52 w 91"/>
                <a:gd name="T37" fmla="*/ 23 h 93"/>
                <a:gd name="T38" fmla="*/ 4 w 91"/>
                <a:gd name="T39" fmla="*/ 69 h 93"/>
                <a:gd name="T40" fmla="*/ 0 w 91"/>
                <a:gd name="T41" fmla="*/ 86 h 93"/>
                <a:gd name="T42" fmla="*/ 6 w 91"/>
                <a:gd name="T43" fmla="*/ 93 h 93"/>
                <a:gd name="T44" fmla="*/ 24 w 91"/>
                <a:gd name="T45" fmla="*/ 89 h 93"/>
                <a:gd name="T46" fmla="*/ 4 w 91"/>
                <a:gd name="T47" fmla="*/ 6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93">
                  <a:moveTo>
                    <a:pt x="80" y="44"/>
                  </a:moveTo>
                  <a:cubicBezTo>
                    <a:pt x="87" y="37"/>
                    <a:pt x="87" y="37"/>
                    <a:pt x="87" y="37"/>
                  </a:cubicBezTo>
                  <a:cubicBezTo>
                    <a:pt x="91" y="33"/>
                    <a:pt x="91" y="27"/>
                    <a:pt x="87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4" y="0"/>
                    <a:pt x="58" y="0"/>
                    <a:pt x="54" y="4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80" y="44"/>
                    <a:pt x="80" y="44"/>
                    <a:pt x="80" y="44"/>
                  </a:cubicBezTo>
                  <a:close/>
                  <a:moveTo>
                    <a:pt x="52" y="23"/>
                  </a:moveTo>
                  <a:cubicBezTo>
                    <a:pt x="68" y="39"/>
                    <a:pt x="68" y="39"/>
                    <a:pt x="68" y="3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5" y="83"/>
                    <a:pt x="33" y="79"/>
                    <a:pt x="34" y="73"/>
                  </a:cubicBezTo>
                  <a:cubicBezTo>
                    <a:pt x="26" y="72"/>
                    <a:pt x="20" y="68"/>
                    <a:pt x="19" y="59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0" y="58"/>
                    <a:pt x="9" y="54"/>
                    <a:pt x="10" y="48"/>
                  </a:cubicBezTo>
                  <a:cubicBezTo>
                    <a:pt x="21" y="37"/>
                    <a:pt x="32" y="26"/>
                    <a:pt x="43" y="14"/>
                  </a:cubicBezTo>
                  <a:cubicBezTo>
                    <a:pt x="52" y="23"/>
                    <a:pt x="52" y="23"/>
                    <a:pt x="52" y="23"/>
                  </a:cubicBezTo>
                  <a:close/>
                  <a:moveTo>
                    <a:pt x="4" y="69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24" y="89"/>
                    <a:pt x="24" y="89"/>
                    <a:pt x="24" y="89"/>
                  </a:cubicBezTo>
                  <a:lnTo>
                    <a:pt x="4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4397401" y="4268378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474895" y="3083942"/>
              <a:ext cx="328227" cy="379752"/>
            </a:xfrm>
            <a:custGeom>
              <a:avLst/>
              <a:gdLst>
                <a:gd name="T0" fmla="*/ 62 w 80"/>
                <a:gd name="T1" fmla="*/ 22 h 92"/>
                <a:gd name="T2" fmla="*/ 37 w 80"/>
                <a:gd name="T3" fmla="*/ 43 h 92"/>
                <a:gd name="T4" fmla="*/ 37 w 80"/>
                <a:gd name="T5" fmla="*/ 33 h 92"/>
                <a:gd name="T6" fmla="*/ 5 w 80"/>
                <a:gd name="T7" fmla="*/ 58 h 92"/>
                <a:gd name="T8" fmla="*/ 0 w 80"/>
                <a:gd name="T9" fmla="*/ 58 h 92"/>
                <a:gd name="T10" fmla="*/ 37 w 80"/>
                <a:gd name="T11" fmla="*/ 10 h 92"/>
                <a:gd name="T12" fmla="*/ 37 w 80"/>
                <a:gd name="T13" fmla="*/ 0 h 92"/>
                <a:gd name="T14" fmla="*/ 62 w 80"/>
                <a:gd name="T15" fmla="*/ 22 h 92"/>
                <a:gd name="T16" fmla="*/ 44 w 80"/>
                <a:gd name="T17" fmla="*/ 59 h 92"/>
                <a:gd name="T18" fmla="*/ 44 w 80"/>
                <a:gd name="T19" fmla="*/ 49 h 92"/>
                <a:gd name="T20" fmla="*/ 16 w 80"/>
                <a:gd name="T21" fmla="*/ 71 h 92"/>
                <a:gd name="T22" fmla="*/ 44 w 80"/>
                <a:gd name="T23" fmla="*/ 92 h 92"/>
                <a:gd name="T24" fmla="*/ 44 w 80"/>
                <a:gd name="T25" fmla="*/ 82 h 92"/>
                <a:gd name="T26" fmla="*/ 80 w 80"/>
                <a:gd name="T27" fmla="*/ 37 h 92"/>
                <a:gd name="T28" fmla="*/ 75 w 80"/>
                <a:gd name="T29" fmla="*/ 37 h 92"/>
                <a:gd name="T30" fmla="*/ 44 w 80"/>
                <a:gd name="T31" fmla="*/ 5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92">
                  <a:moveTo>
                    <a:pt x="62" y="22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22" y="36"/>
                    <a:pt x="10" y="44"/>
                    <a:pt x="5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" y="34"/>
                    <a:pt x="14" y="16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62" y="22"/>
                    <a:pt x="62" y="22"/>
                    <a:pt x="62" y="22"/>
                  </a:cubicBezTo>
                  <a:close/>
                  <a:moveTo>
                    <a:pt x="44" y="59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66" y="77"/>
                    <a:pt x="78" y="59"/>
                    <a:pt x="80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69" y="49"/>
                    <a:pt x="57" y="56"/>
                    <a:pt x="44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5414134" y="4962724"/>
              <a:ext cx="395017" cy="406468"/>
            </a:xfrm>
            <a:custGeom>
              <a:avLst/>
              <a:gdLst>
                <a:gd name="T0" fmla="*/ 5 w 96"/>
                <a:gd name="T1" fmla="*/ 42 h 99"/>
                <a:gd name="T2" fmla="*/ 74 w 96"/>
                <a:gd name="T3" fmla="*/ 42 h 99"/>
                <a:gd name="T4" fmla="*/ 77 w 96"/>
                <a:gd name="T5" fmla="*/ 41 h 99"/>
                <a:gd name="T6" fmla="*/ 91 w 96"/>
                <a:gd name="T7" fmla="*/ 47 h 99"/>
                <a:gd name="T8" fmla="*/ 96 w 96"/>
                <a:gd name="T9" fmla="*/ 60 h 99"/>
                <a:gd name="T10" fmla="*/ 91 w 96"/>
                <a:gd name="T11" fmla="*/ 73 h 99"/>
                <a:gd name="T12" fmla="*/ 77 w 96"/>
                <a:gd name="T13" fmla="*/ 78 h 99"/>
                <a:gd name="T14" fmla="*/ 68 w 96"/>
                <a:gd name="T15" fmla="*/ 76 h 99"/>
                <a:gd name="T16" fmla="*/ 62 w 96"/>
                <a:gd name="T17" fmla="*/ 85 h 99"/>
                <a:gd name="T18" fmla="*/ 67 w 96"/>
                <a:gd name="T19" fmla="*/ 85 h 99"/>
                <a:gd name="T20" fmla="*/ 84 w 96"/>
                <a:gd name="T21" fmla="*/ 85 h 99"/>
                <a:gd name="T22" fmla="*/ 71 w 96"/>
                <a:gd name="T23" fmla="*/ 99 h 99"/>
                <a:gd name="T24" fmla="*/ 17 w 96"/>
                <a:gd name="T25" fmla="*/ 99 h 99"/>
                <a:gd name="T26" fmla="*/ 12 w 96"/>
                <a:gd name="T27" fmla="*/ 99 h 99"/>
                <a:gd name="T28" fmla="*/ 0 w 96"/>
                <a:gd name="T29" fmla="*/ 85 h 99"/>
                <a:gd name="T30" fmla="*/ 17 w 96"/>
                <a:gd name="T31" fmla="*/ 85 h 99"/>
                <a:gd name="T32" fmla="*/ 21 w 96"/>
                <a:gd name="T33" fmla="*/ 85 h 99"/>
                <a:gd name="T34" fmla="*/ 5 w 96"/>
                <a:gd name="T35" fmla="*/ 42 h 99"/>
                <a:gd name="T36" fmla="*/ 56 w 96"/>
                <a:gd name="T37" fmla="*/ 36 h 99"/>
                <a:gd name="T38" fmla="*/ 55 w 96"/>
                <a:gd name="T39" fmla="*/ 6 h 99"/>
                <a:gd name="T40" fmla="*/ 56 w 96"/>
                <a:gd name="T41" fmla="*/ 36 h 99"/>
                <a:gd name="T42" fmla="*/ 43 w 96"/>
                <a:gd name="T43" fmla="*/ 30 h 99"/>
                <a:gd name="T44" fmla="*/ 42 w 96"/>
                <a:gd name="T45" fmla="*/ 0 h 99"/>
                <a:gd name="T46" fmla="*/ 43 w 96"/>
                <a:gd name="T47" fmla="*/ 30 h 99"/>
                <a:gd name="T48" fmla="*/ 30 w 96"/>
                <a:gd name="T49" fmla="*/ 34 h 99"/>
                <a:gd name="T50" fmla="*/ 29 w 96"/>
                <a:gd name="T51" fmla="*/ 4 h 99"/>
                <a:gd name="T52" fmla="*/ 30 w 96"/>
                <a:gd name="T53" fmla="*/ 34 h 99"/>
                <a:gd name="T54" fmla="*/ 15 w 96"/>
                <a:gd name="T55" fmla="*/ 53 h 99"/>
                <a:gd name="T56" fmla="*/ 26 w 96"/>
                <a:gd name="T57" fmla="*/ 80 h 99"/>
                <a:gd name="T58" fmla="*/ 33 w 96"/>
                <a:gd name="T59" fmla="*/ 75 h 99"/>
                <a:gd name="T60" fmla="*/ 24 w 96"/>
                <a:gd name="T61" fmla="*/ 52 h 99"/>
                <a:gd name="T62" fmla="*/ 15 w 96"/>
                <a:gd name="T63" fmla="*/ 53 h 99"/>
                <a:gd name="T64" fmla="*/ 77 w 96"/>
                <a:gd name="T65" fmla="*/ 50 h 99"/>
                <a:gd name="T66" fmla="*/ 72 w 96"/>
                <a:gd name="T67" fmla="*/ 68 h 99"/>
                <a:gd name="T68" fmla="*/ 77 w 96"/>
                <a:gd name="T69" fmla="*/ 70 h 99"/>
                <a:gd name="T70" fmla="*/ 84 w 96"/>
                <a:gd name="T71" fmla="*/ 67 h 99"/>
                <a:gd name="T72" fmla="*/ 87 w 96"/>
                <a:gd name="T73" fmla="*/ 60 h 99"/>
                <a:gd name="T74" fmla="*/ 84 w 96"/>
                <a:gd name="T75" fmla="*/ 53 h 99"/>
                <a:gd name="T76" fmla="*/ 77 w 96"/>
                <a:gd name="T77" fmla="*/ 50 h 99"/>
                <a:gd name="T78" fmla="*/ 77 w 96"/>
                <a:gd name="T79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" h="99">
                  <a:moveTo>
                    <a:pt x="5" y="42"/>
                  </a:moveTo>
                  <a:cubicBezTo>
                    <a:pt x="28" y="42"/>
                    <a:pt x="51" y="42"/>
                    <a:pt x="74" y="42"/>
                  </a:cubicBezTo>
                  <a:cubicBezTo>
                    <a:pt x="75" y="41"/>
                    <a:pt x="76" y="41"/>
                    <a:pt x="77" y="41"/>
                  </a:cubicBezTo>
                  <a:cubicBezTo>
                    <a:pt x="83" y="41"/>
                    <a:pt x="87" y="43"/>
                    <a:pt x="91" y="47"/>
                  </a:cubicBezTo>
                  <a:cubicBezTo>
                    <a:pt x="94" y="50"/>
                    <a:pt x="96" y="55"/>
                    <a:pt x="96" y="60"/>
                  </a:cubicBezTo>
                  <a:cubicBezTo>
                    <a:pt x="96" y="65"/>
                    <a:pt x="94" y="70"/>
                    <a:pt x="91" y="73"/>
                  </a:cubicBezTo>
                  <a:cubicBezTo>
                    <a:pt x="87" y="76"/>
                    <a:pt x="83" y="78"/>
                    <a:pt x="77" y="78"/>
                  </a:cubicBezTo>
                  <a:cubicBezTo>
                    <a:pt x="74" y="78"/>
                    <a:pt x="71" y="78"/>
                    <a:pt x="68" y="76"/>
                  </a:cubicBezTo>
                  <a:cubicBezTo>
                    <a:pt x="67" y="79"/>
                    <a:pt x="65" y="82"/>
                    <a:pt x="62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11" y="72"/>
                    <a:pt x="6" y="58"/>
                    <a:pt x="5" y="42"/>
                  </a:cubicBezTo>
                  <a:close/>
                  <a:moveTo>
                    <a:pt x="56" y="36"/>
                  </a:moveTo>
                  <a:cubicBezTo>
                    <a:pt x="42" y="15"/>
                    <a:pt x="59" y="19"/>
                    <a:pt x="55" y="6"/>
                  </a:cubicBezTo>
                  <a:cubicBezTo>
                    <a:pt x="64" y="18"/>
                    <a:pt x="50" y="19"/>
                    <a:pt x="56" y="36"/>
                  </a:cubicBezTo>
                  <a:close/>
                  <a:moveTo>
                    <a:pt x="43" y="30"/>
                  </a:moveTo>
                  <a:cubicBezTo>
                    <a:pt x="37" y="13"/>
                    <a:pt x="51" y="12"/>
                    <a:pt x="42" y="0"/>
                  </a:cubicBezTo>
                  <a:cubicBezTo>
                    <a:pt x="46" y="14"/>
                    <a:pt x="29" y="10"/>
                    <a:pt x="43" y="30"/>
                  </a:cubicBezTo>
                  <a:close/>
                  <a:moveTo>
                    <a:pt x="30" y="34"/>
                  </a:moveTo>
                  <a:cubicBezTo>
                    <a:pt x="16" y="14"/>
                    <a:pt x="33" y="18"/>
                    <a:pt x="29" y="4"/>
                  </a:cubicBezTo>
                  <a:cubicBezTo>
                    <a:pt x="38" y="17"/>
                    <a:pt x="24" y="17"/>
                    <a:pt x="30" y="34"/>
                  </a:cubicBezTo>
                  <a:close/>
                  <a:moveTo>
                    <a:pt x="15" y="53"/>
                  </a:moveTo>
                  <a:cubicBezTo>
                    <a:pt x="17" y="62"/>
                    <a:pt x="21" y="72"/>
                    <a:pt x="26" y="80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29" y="68"/>
                    <a:pt x="25" y="59"/>
                    <a:pt x="24" y="52"/>
                  </a:cubicBezTo>
                  <a:cubicBezTo>
                    <a:pt x="15" y="53"/>
                    <a:pt x="15" y="53"/>
                    <a:pt x="15" y="53"/>
                  </a:cubicBezTo>
                  <a:close/>
                  <a:moveTo>
                    <a:pt x="77" y="50"/>
                  </a:moveTo>
                  <a:cubicBezTo>
                    <a:pt x="76" y="56"/>
                    <a:pt x="74" y="62"/>
                    <a:pt x="72" y="68"/>
                  </a:cubicBezTo>
                  <a:cubicBezTo>
                    <a:pt x="74" y="69"/>
                    <a:pt x="75" y="70"/>
                    <a:pt x="77" y="70"/>
                  </a:cubicBezTo>
                  <a:cubicBezTo>
                    <a:pt x="80" y="70"/>
                    <a:pt x="83" y="69"/>
                    <a:pt x="84" y="67"/>
                  </a:cubicBezTo>
                  <a:cubicBezTo>
                    <a:pt x="86" y="65"/>
                    <a:pt x="87" y="63"/>
                    <a:pt x="87" y="60"/>
                  </a:cubicBezTo>
                  <a:cubicBezTo>
                    <a:pt x="87" y="57"/>
                    <a:pt x="86" y="55"/>
                    <a:pt x="84" y="53"/>
                  </a:cubicBezTo>
                  <a:cubicBezTo>
                    <a:pt x="83" y="51"/>
                    <a:pt x="80" y="50"/>
                    <a:pt x="77" y="50"/>
                  </a:cubicBezTo>
                  <a:cubicBezTo>
                    <a:pt x="77" y="50"/>
                    <a:pt x="77" y="50"/>
                    <a:pt x="77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4616929" y="3218334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6473104" y="2343453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6536081" y="5137371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35"/>
          <p:cNvGrpSpPr/>
          <p:nvPr/>
        </p:nvGrpSpPr>
        <p:grpSpPr>
          <a:xfrm flipH="1">
            <a:off x="790999" y="1788481"/>
            <a:ext cx="185624" cy="185081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38"/>
          <p:cNvGrpSpPr/>
          <p:nvPr/>
        </p:nvGrpSpPr>
        <p:grpSpPr>
          <a:xfrm>
            <a:off x="1019201" y="1720227"/>
            <a:ext cx="1736423" cy="756716"/>
            <a:chOff x="8508023" y="2061983"/>
            <a:chExt cx="1920590" cy="1131792"/>
          </a:xfrm>
        </p:grpSpPr>
        <p:sp>
          <p:nvSpPr>
            <p:cNvPr id="40" name="TextBox 39"/>
            <p:cNvSpPr txBox="1"/>
            <p:nvPr/>
          </p:nvSpPr>
          <p:spPr>
            <a:xfrm>
              <a:off x="8508024" y="2061983"/>
              <a:ext cx="993063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3"/>
          <p:cNvGrpSpPr/>
          <p:nvPr/>
        </p:nvGrpSpPr>
        <p:grpSpPr>
          <a:xfrm flipH="1">
            <a:off x="790012" y="2753845"/>
            <a:ext cx="185624" cy="185081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44"/>
          <p:cNvGrpSpPr/>
          <p:nvPr/>
        </p:nvGrpSpPr>
        <p:grpSpPr>
          <a:xfrm>
            <a:off x="1018214" y="2685591"/>
            <a:ext cx="1736423" cy="756716"/>
            <a:chOff x="8508023" y="2061983"/>
            <a:chExt cx="1920590" cy="1131792"/>
          </a:xfrm>
        </p:grpSpPr>
        <p:sp>
          <p:nvSpPr>
            <p:cNvPr id="46" name="TextBox 45"/>
            <p:cNvSpPr txBox="1"/>
            <p:nvPr/>
          </p:nvSpPr>
          <p:spPr>
            <a:xfrm>
              <a:off x="8508024" y="2061983"/>
              <a:ext cx="993063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57"/>
          <p:cNvGrpSpPr/>
          <p:nvPr/>
        </p:nvGrpSpPr>
        <p:grpSpPr>
          <a:xfrm flipH="1">
            <a:off x="790012" y="3719209"/>
            <a:ext cx="185624" cy="185081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58"/>
          <p:cNvGrpSpPr/>
          <p:nvPr/>
        </p:nvGrpSpPr>
        <p:grpSpPr>
          <a:xfrm>
            <a:off x="1018214" y="3650954"/>
            <a:ext cx="1736423" cy="756716"/>
            <a:chOff x="8508023" y="2061983"/>
            <a:chExt cx="1920590" cy="1131792"/>
          </a:xfrm>
        </p:grpSpPr>
        <p:sp>
          <p:nvSpPr>
            <p:cNvPr id="60" name="TextBox 59"/>
            <p:cNvSpPr txBox="1"/>
            <p:nvPr/>
          </p:nvSpPr>
          <p:spPr>
            <a:xfrm>
              <a:off x="8508024" y="2061983"/>
              <a:ext cx="993063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64"/>
          <p:cNvGrpSpPr/>
          <p:nvPr/>
        </p:nvGrpSpPr>
        <p:grpSpPr>
          <a:xfrm flipH="1">
            <a:off x="6334076" y="1788481"/>
            <a:ext cx="185624" cy="185081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65"/>
          <p:cNvGrpSpPr/>
          <p:nvPr/>
        </p:nvGrpSpPr>
        <p:grpSpPr>
          <a:xfrm>
            <a:off x="6562277" y="1720227"/>
            <a:ext cx="1750168" cy="756716"/>
            <a:chOff x="8508023" y="2061983"/>
            <a:chExt cx="1920590" cy="1131792"/>
          </a:xfrm>
        </p:grpSpPr>
        <p:sp>
          <p:nvSpPr>
            <p:cNvPr id="67" name="TextBox 66"/>
            <p:cNvSpPr txBox="1"/>
            <p:nvPr/>
          </p:nvSpPr>
          <p:spPr>
            <a:xfrm>
              <a:off x="8508024" y="2061983"/>
              <a:ext cx="985265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71"/>
          <p:cNvGrpSpPr/>
          <p:nvPr/>
        </p:nvGrpSpPr>
        <p:grpSpPr>
          <a:xfrm flipH="1">
            <a:off x="6333089" y="2753845"/>
            <a:ext cx="185624" cy="185081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72"/>
          <p:cNvGrpSpPr/>
          <p:nvPr/>
        </p:nvGrpSpPr>
        <p:grpSpPr>
          <a:xfrm>
            <a:off x="6561290" y="2685591"/>
            <a:ext cx="1750168" cy="756716"/>
            <a:chOff x="8508023" y="2061983"/>
            <a:chExt cx="1920590" cy="1131792"/>
          </a:xfrm>
        </p:grpSpPr>
        <p:sp>
          <p:nvSpPr>
            <p:cNvPr id="74" name="TextBox 73"/>
            <p:cNvSpPr txBox="1"/>
            <p:nvPr/>
          </p:nvSpPr>
          <p:spPr>
            <a:xfrm>
              <a:off x="8508024" y="2061983"/>
              <a:ext cx="985265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78"/>
          <p:cNvGrpSpPr/>
          <p:nvPr/>
        </p:nvGrpSpPr>
        <p:grpSpPr>
          <a:xfrm flipH="1">
            <a:off x="6333089" y="3719209"/>
            <a:ext cx="185624" cy="185081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5969" tIns="42984" rIns="85969" bIns="42984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id-ID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79"/>
          <p:cNvGrpSpPr/>
          <p:nvPr/>
        </p:nvGrpSpPr>
        <p:grpSpPr>
          <a:xfrm>
            <a:off x="6561290" y="3650954"/>
            <a:ext cx="1750168" cy="756716"/>
            <a:chOff x="8508023" y="2061983"/>
            <a:chExt cx="1920590" cy="1131792"/>
          </a:xfrm>
        </p:grpSpPr>
        <p:sp>
          <p:nvSpPr>
            <p:cNvPr id="81" name="TextBox 80"/>
            <p:cNvSpPr txBox="1"/>
            <p:nvPr/>
          </p:nvSpPr>
          <p:spPr>
            <a:xfrm>
              <a:off x="8508024" y="2061983"/>
              <a:ext cx="985265" cy="2762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08023" y="2365037"/>
              <a:ext cx="1920590" cy="828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400406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/>
          <p:cNvCxnSpPr/>
          <p:nvPr/>
        </p:nvCxnSpPr>
        <p:spPr>
          <a:xfrm>
            <a:off x="3604362" y="2412802"/>
            <a:ext cx="13500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604362" y="2966692"/>
            <a:ext cx="13500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604362" y="3463863"/>
            <a:ext cx="13500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614285" y="4003965"/>
            <a:ext cx="13500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90067" y="1897329"/>
            <a:ext cx="13500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/>
          <p:nvPr/>
        </p:nvGrpSpPr>
        <p:grpSpPr>
          <a:xfrm>
            <a:off x="969882" y="1587069"/>
            <a:ext cx="3335129" cy="2726102"/>
            <a:chOff x="3932407" y="1734542"/>
            <a:chExt cx="4446555" cy="363437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flipH="1" flipV="1">
              <a:off x="4946861" y="1958954"/>
              <a:ext cx="1938404" cy="663533"/>
            </a:xfrm>
            <a:custGeom>
              <a:avLst/>
              <a:gdLst>
                <a:gd name="T0" fmla="*/ 1933 w 2191"/>
                <a:gd name="T1" fmla="*/ 0 h 750"/>
                <a:gd name="T2" fmla="*/ 0 w 2191"/>
                <a:gd name="T3" fmla="*/ 0 h 750"/>
                <a:gd name="T4" fmla="*/ 0 w 2191"/>
                <a:gd name="T5" fmla="*/ 750 h 750"/>
                <a:gd name="T6" fmla="*/ 1933 w 2191"/>
                <a:gd name="T7" fmla="*/ 750 h 750"/>
                <a:gd name="T8" fmla="*/ 2191 w 2191"/>
                <a:gd name="T9" fmla="*/ 376 h 750"/>
                <a:gd name="T10" fmla="*/ 1933 w 2191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1" h="750">
                  <a:moveTo>
                    <a:pt x="1933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1933" y="750"/>
                  </a:lnTo>
                  <a:lnTo>
                    <a:pt x="2191" y="376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flipH="1" flipV="1">
              <a:off x="4441187" y="2599738"/>
              <a:ext cx="3016867" cy="663533"/>
            </a:xfrm>
            <a:custGeom>
              <a:avLst/>
              <a:gdLst>
                <a:gd name="T0" fmla="*/ 3152 w 3410"/>
                <a:gd name="T1" fmla="*/ 0 h 750"/>
                <a:gd name="T2" fmla="*/ 0 w 3410"/>
                <a:gd name="T3" fmla="*/ 0 h 750"/>
                <a:gd name="T4" fmla="*/ 0 w 3410"/>
                <a:gd name="T5" fmla="*/ 750 h 750"/>
                <a:gd name="T6" fmla="*/ 3152 w 3410"/>
                <a:gd name="T7" fmla="*/ 750 h 750"/>
                <a:gd name="T8" fmla="*/ 3410 w 3410"/>
                <a:gd name="T9" fmla="*/ 376 h 750"/>
                <a:gd name="T10" fmla="*/ 3152 w 3410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0">
                  <a:moveTo>
                    <a:pt x="3152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2" y="750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flipH="1" flipV="1">
              <a:off x="3932407" y="3206102"/>
              <a:ext cx="3112106" cy="687219"/>
            </a:xfrm>
            <a:custGeom>
              <a:avLst/>
              <a:gdLst>
                <a:gd name="T0" fmla="*/ 3152 w 3410"/>
                <a:gd name="T1" fmla="*/ 0 h 753"/>
                <a:gd name="T2" fmla="*/ 0 w 3410"/>
                <a:gd name="T3" fmla="*/ 0 h 753"/>
                <a:gd name="T4" fmla="*/ 0 w 3410"/>
                <a:gd name="T5" fmla="*/ 753 h 753"/>
                <a:gd name="T6" fmla="*/ 3152 w 3410"/>
                <a:gd name="T7" fmla="*/ 753 h 753"/>
                <a:gd name="T8" fmla="*/ 3410 w 3410"/>
                <a:gd name="T9" fmla="*/ 376 h 753"/>
                <a:gd name="T10" fmla="*/ 3152 w 3410"/>
                <a:gd name="T11" fmla="*/ 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0" h="753">
                  <a:moveTo>
                    <a:pt x="3152" y="0"/>
                  </a:moveTo>
                  <a:lnTo>
                    <a:pt x="0" y="0"/>
                  </a:lnTo>
                  <a:lnTo>
                    <a:pt x="0" y="753"/>
                  </a:lnTo>
                  <a:lnTo>
                    <a:pt x="3152" y="753"/>
                  </a:lnTo>
                  <a:lnTo>
                    <a:pt x="3410" y="376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flipH="1" flipV="1">
              <a:off x="4476195" y="3893322"/>
              <a:ext cx="3018636" cy="663533"/>
            </a:xfrm>
            <a:custGeom>
              <a:avLst/>
              <a:gdLst>
                <a:gd name="T0" fmla="*/ 3154 w 3412"/>
                <a:gd name="T1" fmla="*/ 0 h 750"/>
                <a:gd name="T2" fmla="*/ 0 w 3412"/>
                <a:gd name="T3" fmla="*/ 0 h 750"/>
                <a:gd name="T4" fmla="*/ 0 w 3412"/>
                <a:gd name="T5" fmla="*/ 750 h 750"/>
                <a:gd name="T6" fmla="*/ 3154 w 3412"/>
                <a:gd name="T7" fmla="*/ 750 h 750"/>
                <a:gd name="T8" fmla="*/ 3412 w 3412"/>
                <a:gd name="T9" fmla="*/ 376 h 750"/>
                <a:gd name="T10" fmla="*/ 3154 w 3412"/>
                <a:gd name="T11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12" h="750">
                  <a:moveTo>
                    <a:pt x="3154" y="0"/>
                  </a:moveTo>
                  <a:lnTo>
                    <a:pt x="0" y="0"/>
                  </a:lnTo>
                  <a:lnTo>
                    <a:pt x="0" y="750"/>
                  </a:lnTo>
                  <a:lnTo>
                    <a:pt x="3154" y="750"/>
                  </a:lnTo>
                  <a:lnTo>
                    <a:pt x="3412" y="376"/>
                  </a:lnTo>
                  <a:lnTo>
                    <a:pt x="31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flipH="1" flipV="1">
              <a:off x="4832070" y="4557018"/>
              <a:ext cx="2053196" cy="653503"/>
            </a:xfrm>
            <a:custGeom>
              <a:avLst/>
              <a:gdLst>
                <a:gd name="T0" fmla="*/ 1935 w 2193"/>
                <a:gd name="T1" fmla="*/ 0 h 698"/>
                <a:gd name="T2" fmla="*/ 0 w 2193"/>
                <a:gd name="T3" fmla="*/ 0 h 698"/>
                <a:gd name="T4" fmla="*/ 0 w 2193"/>
                <a:gd name="T5" fmla="*/ 698 h 698"/>
                <a:gd name="T6" fmla="*/ 1935 w 2193"/>
                <a:gd name="T7" fmla="*/ 698 h 698"/>
                <a:gd name="T8" fmla="*/ 2193 w 2193"/>
                <a:gd name="T9" fmla="*/ 348 h 698"/>
                <a:gd name="T10" fmla="*/ 1935 w 2193"/>
                <a:gd name="T11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3" h="698">
                  <a:moveTo>
                    <a:pt x="1935" y="0"/>
                  </a:moveTo>
                  <a:lnTo>
                    <a:pt x="0" y="0"/>
                  </a:lnTo>
                  <a:lnTo>
                    <a:pt x="0" y="698"/>
                  </a:lnTo>
                  <a:lnTo>
                    <a:pt x="1935" y="698"/>
                  </a:lnTo>
                  <a:lnTo>
                    <a:pt x="2193" y="348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flipH="1" flipV="1">
              <a:off x="7551559" y="4237733"/>
              <a:ext cx="257252" cy="1131179"/>
            </a:xfrm>
            <a:custGeom>
              <a:avLst/>
              <a:gdLst>
                <a:gd name="T0" fmla="*/ 282 w 282"/>
                <a:gd name="T1" fmla="*/ 1240 h 1240"/>
                <a:gd name="T2" fmla="*/ 0 w 282"/>
                <a:gd name="T3" fmla="*/ 1140 h 1240"/>
                <a:gd name="T4" fmla="*/ 0 w 282"/>
                <a:gd name="T5" fmla="*/ 239 h 1240"/>
                <a:gd name="T6" fmla="*/ 282 w 282"/>
                <a:gd name="T7" fmla="*/ 0 h 1240"/>
                <a:gd name="T8" fmla="*/ 282 w 282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240">
                  <a:moveTo>
                    <a:pt x="282" y="1240"/>
                  </a:moveTo>
                  <a:lnTo>
                    <a:pt x="0" y="1140"/>
                  </a:lnTo>
                  <a:lnTo>
                    <a:pt x="0" y="239"/>
                  </a:lnTo>
                  <a:lnTo>
                    <a:pt x="282" y="0"/>
                  </a:lnTo>
                  <a:lnTo>
                    <a:pt x="282" y="12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flipH="1" flipV="1">
              <a:off x="6855519" y="4237733"/>
              <a:ext cx="669585" cy="1131179"/>
            </a:xfrm>
            <a:custGeom>
              <a:avLst/>
              <a:gdLst>
                <a:gd name="T0" fmla="*/ 0 w 734"/>
                <a:gd name="T1" fmla="*/ 1240 h 1240"/>
                <a:gd name="T2" fmla="*/ 734 w 734"/>
                <a:gd name="T3" fmla="*/ 1140 h 1240"/>
                <a:gd name="T4" fmla="*/ 734 w 734"/>
                <a:gd name="T5" fmla="*/ 168 h 1240"/>
                <a:gd name="T6" fmla="*/ 0 w 734"/>
                <a:gd name="T7" fmla="*/ 0 h 1240"/>
                <a:gd name="T8" fmla="*/ 0 w 734"/>
                <a:gd name="T9" fmla="*/ 12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240">
                  <a:moveTo>
                    <a:pt x="0" y="1240"/>
                  </a:moveTo>
                  <a:lnTo>
                    <a:pt x="734" y="1140"/>
                  </a:lnTo>
                  <a:lnTo>
                    <a:pt x="734" y="168"/>
                  </a:lnTo>
                  <a:lnTo>
                    <a:pt x="0" y="0"/>
                  </a:lnTo>
                  <a:lnTo>
                    <a:pt x="0" y="124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 flipH="1" flipV="1">
              <a:off x="7525103" y="4237733"/>
              <a:ext cx="26456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 flipH="1" flipV="1">
              <a:off x="7471281" y="3788910"/>
              <a:ext cx="635832" cy="936872"/>
            </a:xfrm>
            <a:custGeom>
              <a:avLst/>
              <a:gdLst>
                <a:gd name="T0" fmla="*/ 697 w 697"/>
                <a:gd name="T1" fmla="*/ 1027 h 1027"/>
                <a:gd name="T2" fmla="*/ 0 w 697"/>
                <a:gd name="T3" fmla="*/ 937 h 1027"/>
                <a:gd name="T4" fmla="*/ 0 w 697"/>
                <a:gd name="T5" fmla="*/ 260 h 1027"/>
                <a:gd name="T6" fmla="*/ 697 w 697"/>
                <a:gd name="T7" fmla="*/ 0 h 1027"/>
                <a:gd name="T8" fmla="*/ 697 w 697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027">
                  <a:moveTo>
                    <a:pt x="697" y="1027"/>
                  </a:moveTo>
                  <a:lnTo>
                    <a:pt x="0" y="937"/>
                  </a:lnTo>
                  <a:lnTo>
                    <a:pt x="0" y="260"/>
                  </a:lnTo>
                  <a:lnTo>
                    <a:pt x="697" y="0"/>
                  </a:lnTo>
                  <a:lnTo>
                    <a:pt x="697" y="1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flipH="1" flipV="1">
              <a:off x="6557215" y="3788910"/>
              <a:ext cx="887612" cy="936872"/>
            </a:xfrm>
            <a:custGeom>
              <a:avLst/>
              <a:gdLst>
                <a:gd name="T0" fmla="*/ 0 w 973"/>
                <a:gd name="T1" fmla="*/ 1027 h 1027"/>
                <a:gd name="T2" fmla="*/ 973 w 973"/>
                <a:gd name="T3" fmla="*/ 937 h 1027"/>
                <a:gd name="T4" fmla="*/ 973 w 973"/>
                <a:gd name="T5" fmla="*/ 166 h 1027"/>
                <a:gd name="T6" fmla="*/ 0 w 973"/>
                <a:gd name="T7" fmla="*/ 0 h 1027"/>
                <a:gd name="T8" fmla="*/ 0 w 973"/>
                <a:gd name="T9" fmla="*/ 1027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1027">
                  <a:moveTo>
                    <a:pt x="0" y="1027"/>
                  </a:moveTo>
                  <a:lnTo>
                    <a:pt x="973" y="937"/>
                  </a:lnTo>
                  <a:lnTo>
                    <a:pt x="973" y="166"/>
                  </a:lnTo>
                  <a:lnTo>
                    <a:pt x="0" y="0"/>
                  </a:lnTo>
                  <a:lnTo>
                    <a:pt x="0" y="102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 flipH="1" flipV="1">
              <a:off x="7444825" y="3788910"/>
              <a:ext cx="26456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 flipH="1" flipV="1">
              <a:off x="6855520" y="1734543"/>
              <a:ext cx="259076" cy="1131179"/>
            </a:xfrm>
            <a:custGeom>
              <a:avLst/>
              <a:gdLst>
                <a:gd name="T0" fmla="*/ 0 w 284"/>
                <a:gd name="T1" fmla="*/ 0 h 1240"/>
                <a:gd name="T2" fmla="*/ 284 w 284"/>
                <a:gd name="T3" fmla="*/ 100 h 1240"/>
                <a:gd name="T4" fmla="*/ 284 w 284"/>
                <a:gd name="T5" fmla="*/ 1001 h 1240"/>
                <a:gd name="T6" fmla="*/ 0 w 284"/>
                <a:gd name="T7" fmla="*/ 1240 h 1240"/>
                <a:gd name="T8" fmla="*/ 0 w 284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40">
                  <a:moveTo>
                    <a:pt x="0" y="0"/>
                  </a:moveTo>
                  <a:lnTo>
                    <a:pt x="284" y="100"/>
                  </a:lnTo>
                  <a:lnTo>
                    <a:pt x="284" y="1001"/>
                  </a:lnTo>
                  <a:lnTo>
                    <a:pt x="0" y="1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 flipH="1" flipV="1">
              <a:off x="7140138" y="1734542"/>
              <a:ext cx="668674" cy="1131179"/>
            </a:xfrm>
            <a:custGeom>
              <a:avLst/>
              <a:gdLst>
                <a:gd name="T0" fmla="*/ 733 w 733"/>
                <a:gd name="T1" fmla="*/ 0 h 1240"/>
                <a:gd name="T2" fmla="*/ 0 w 733"/>
                <a:gd name="T3" fmla="*/ 100 h 1240"/>
                <a:gd name="T4" fmla="*/ 0 w 733"/>
                <a:gd name="T5" fmla="*/ 1072 h 1240"/>
                <a:gd name="T6" fmla="*/ 733 w 733"/>
                <a:gd name="T7" fmla="*/ 1240 h 1240"/>
                <a:gd name="T8" fmla="*/ 733 w 733"/>
                <a:gd name="T9" fmla="*/ 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3" h="1240">
                  <a:moveTo>
                    <a:pt x="733" y="0"/>
                  </a:moveTo>
                  <a:lnTo>
                    <a:pt x="0" y="100"/>
                  </a:lnTo>
                  <a:lnTo>
                    <a:pt x="0" y="1072"/>
                  </a:lnTo>
                  <a:lnTo>
                    <a:pt x="733" y="1240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 flipH="1" flipV="1">
              <a:off x="7114596" y="1734543"/>
              <a:ext cx="25543" cy="11311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flipH="1" flipV="1">
              <a:off x="6557217" y="2377672"/>
              <a:ext cx="637657" cy="936872"/>
            </a:xfrm>
            <a:custGeom>
              <a:avLst/>
              <a:gdLst>
                <a:gd name="T0" fmla="*/ 0 w 699"/>
                <a:gd name="T1" fmla="*/ 0 h 1027"/>
                <a:gd name="T2" fmla="*/ 699 w 699"/>
                <a:gd name="T3" fmla="*/ 90 h 1027"/>
                <a:gd name="T4" fmla="*/ 699 w 699"/>
                <a:gd name="T5" fmla="*/ 767 h 1027"/>
                <a:gd name="T6" fmla="*/ 0 w 699"/>
                <a:gd name="T7" fmla="*/ 1027 h 1027"/>
                <a:gd name="T8" fmla="*/ 0 w 699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1027">
                  <a:moveTo>
                    <a:pt x="0" y="0"/>
                  </a:moveTo>
                  <a:lnTo>
                    <a:pt x="699" y="90"/>
                  </a:lnTo>
                  <a:lnTo>
                    <a:pt x="699" y="767"/>
                  </a:lnTo>
                  <a:lnTo>
                    <a:pt x="0" y="1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 flipH="1" flipV="1">
              <a:off x="7220415" y="2377672"/>
              <a:ext cx="886699" cy="936872"/>
            </a:xfrm>
            <a:custGeom>
              <a:avLst/>
              <a:gdLst>
                <a:gd name="T0" fmla="*/ 972 w 972"/>
                <a:gd name="T1" fmla="*/ 0 h 1027"/>
                <a:gd name="T2" fmla="*/ 0 w 972"/>
                <a:gd name="T3" fmla="*/ 90 h 1027"/>
                <a:gd name="T4" fmla="*/ 0 w 972"/>
                <a:gd name="T5" fmla="*/ 862 h 1027"/>
                <a:gd name="T6" fmla="*/ 972 w 972"/>
                <a:gd name="T7" fmla="*/ 1027 h 1027"/>
                <a:gd name="T8" fmla="*/ 972 w 972"/>
                <a:gd name="T9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2" h="1027">
                  <a:moveTo>
                    <a:pt x="972" y="0"/>
                  </a:moveTo>
                  <a:lnTo>
                    <a:pt x="0" y="90"/>
                  </a:lnTo>
                  <a:lnTo>
                    <a:pt x="0" y="862"/>
                  </a:lnTo>
                  <a:lnTo>
                    <a:pt x="972" y="10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 flipH="1" flipV="1">
              <a:off x="7194873" y="2377672"/>
              <a:ext cx="25543" cy="9368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 flipH="1" flipV="1">
              <a:off x="7345392" y="3117501"/>
              <a:ext cx="1033570" cy="870278"/>
            </a:xfrm>
            <a:custGeom>
              <a:avLst/>
              <a:gdLst>
                <a:gd name="T0" fmla="*/ 1133 w 1133"/>
                <a:gd name="T1" fmla="*/ 954 h 954"/>
                <a:gd name="T2" fmla="*/ 0 w 1133"/>
                <a:gd name="T3" fmla="*/ 852 h 954"/>
                <a:gd name="T4" fmla="*/ 0 w 1133"/>
                <a:gd name="T5" fmla="*/ 102 h 954"/>
                <a:gd name="T6" fmla="*/ 1133 w 1133"/>
                <a:gd name="T7" fmla="*/ 0 h 954"/>
                <a:gd name="T8" fmla="*/ 1133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1133" y="954"/>
                  </a:moveTo>
                  <a:lnTo>
                    <a:pt x="0" y="852"/>
                  </a:lnTo>
                  <a:lnTo>
                    <a:pt x="0" y="102"/>
                  </a:lnTo>
                  <a:lnTo>
                    <a:pt x="1133" y="0"/>
                  </a:lnTo>
                  <a:lnTo>
                    <a:pt x="1133" y="9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 flipH="1" flipV="1">
              <a:off x="6286280" y="3117501"/>
              <a:ext cx="1033570" cy="870278"/>
            </a:xfrm>
            <a:custGeom>
              <a:avLst/>
              <a:gdLst>
                <a:gd name="T0" fmla="*/ 0 w 1133"/>
                <a:gd name="T1" fmla="*/ 954 h 954"/>
                <a:gd name="T2" fmla="*/ 1133 w 1133"/>
                <a:gd name="T3" fmla="*/ 852 h 954"/>
                <a:gd name="T4" fmla="*/ 1133 w 1133"/>
                <a:gd name="T5" fmla="*/ 102 h 954"/>
                <a:gd name="T6" fmla="*/ 0 w 1133"/>
                <a:gd name="T7" fmla="*/ 0 h 954"/>
                <a:gd name="T8" fmla="*/ 0 w 1133"/>
                <a:gd name="T9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954">
                  <a:moveTo>
                    <a:pt x="0" y="954"/>
                  </a:moveTo>
                  <a:lnTo>
                    <a:pt x="1133" y="852"/>
                  </a:lnTo>
                  <a:lnTo>
                    <a:pt x="1133" y="102"/>
                  </a:lnTo>
                  <a:lnTo>
                    <a:pt x="0" y="0"/>
                  </a:lnTo>
                  <a:lnTo>
                    <a:pt x="0" y="9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 flipH="1" flipV="1">
              <a:off x="7319850" y="3117501"/>
              <a:ext cx="25543" cy="8702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 flipH="1" flipV="1">
              <a:off x="6855519" y="5144501"/>
              <a:ext cx="953293" cy="224411"/>
            </a:xfrm>
            <a:custGeom>
              <a:avLst/>
              <a:gdLst>
                <a:gd name="T0" fmla="*/ 0 w 1045"/>
                <a:gd name="T1" fmla="*/ 239 h 246"/>
                <a:gd name="T2" fmla="*/ 282 w 1045"/>
                <a:gd name="T3" fmla="*/ 0 h 246"/>
                <a:gd name="T4" fmla="*/ 311 w 1045"/>
                <a:gd name="T5" fmla="*/ 0 h 246"/>
                <a:gd name="T6" fmla="*/ 1045 w 1045"/>
                <a:gd name="T7" fmla="*/ 168 h 246"/>
                <a:gd name="T8" fmla="*/ 1045 w 1045"/>
                <a:gd name="T9" fmla="*/ 175 h 246"/>
                <a:gd name="T10" fmla="*/ 311 w 1045"/>
                <a:gd name="T11" fmla="*/ 14 h 246"/>
                <a:gd name="T12" fmla="*/ 282 w 1045"/>
                <a:gd name="T13" fmla="*/ 14 h 246"/>
                <a:gd name="T14" fmla="*/ 0 w 1045"/>
                <a:gd name="T15" fmla="*/ 246 h 246"/>
                <a:gd name="T16" fmla="*/ 0 w 1045"/>
                <a:gd name="T17" fmla="*/ 23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0" y="239"/>
                  </a:moveTo>
                  <a:lnTo>
                    <a:pt x="282" y="0"/>
                  </a:lnTo>
                  <a:lnTo>
                    <a:pt x="311" y="0"/>
                  </a:lnTo>
                  <a:lnTo>
                    <a:pt x="1045" y="168"/>
                  </a:lnTo>
                  <a:lnTo>
                    <a:pt x="1045" y="175"/>
                  </a:lnTo>
                  <a:lnTo>
                    <a:pt x="311" y="14"/>
                  </a:lnTo>
                  <a:lnTo>
                    <a:pt x="282" y="14"/>
                  </a:lnTo>
                  <a:lnTo>
                    <a:pt x="0" y="246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 flipH="1" flipV="1">
              <a:off x="6855519" y="1734543"/>
              <a:ext cx="953293" cy="224411"/>
            </a:xfrm>
            <a:custGeom>
              <a:avLst/>
              <a:gdLst>
                <a:gd name="T0" fmla="*/ 1045 w 1045"/>
                <a:gd name="T1" fmla="*/ 7 h 246"/>
                <a:gd name="T2" fmla="*/ 761 w 1045"/>
                <a:gd name="T3" fmla="*/ 246 h 246"/>
                <a:gd name="T4" fmla="*/ 733 w 1045"/>
                <a:gd name="T5" fmla="*/ 246 h 246"/>
                <a:gd name="T6" fmla="*/ 0 w 1045"/>
                <a:gd name="T7" fmla="*/ 78 h 246"/>
                <a:gd name="T8" fmla="*/ 0 w 1045"/>
                <a:gd name="T9" fmla="*/ 71 h 246"/>
                <a:gd name="T10" fmla="*/ 733 w 1045"/>
                <a:gd name="T11" fmla="*/ 232 h 246"/>
                <a:gd name="T12" fmla="*/ 761 w 1045"/>
                <a:gd name="T13" fmla="*/ 232 h 246"/>
                <a:gd name="T14" fmla="*/ 1045 w 1045"/>
                <a:gd name="T15" fmla="*/ 0 h 246"/>
                <a:gd name="T16" fmla="*/ 1045 w 1045"/>
                <a:gd name="T17" fmla="*/ 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46">
                  <a:moveTo>
                    <a:pt x="1045" y="7"/>
                  </a:moveTo>
                  <a:lnTo>
                    <a:pt x="761" y="246"/>
                  </a:lnTo>
                  <a:lnTo>
                    <a:pt x="733" y="246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733" y="232"/>
                  </a:lnTo>
                  <a:lnTo>
                    <a:pt x="761" y="232"/>
                  </a:lnTo>
                  <a:lnTo>
                    <a:pt x="1045" y="0"/>
                  </a:lnTo>
                  <a:lnTo>
                    <a:pt x="1045" y="7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 flipH="1" flipV="1">
              <a:off x="6557216" y="4474915"/>
              <a:ext cx="1549898" cy="250866"/>
            </a:xfrm>
            <a:custGeom>
              <a:avLst/>
              <a:gdLst>
                <a:gd name="T0" fmla="*/ 0 w 1699"/>
                <a:gd name="T1" fmla="*/ 260 h 275"/>
                <a:gd name="T2" fmla="*/ 697 w 1699"/>
                <a:gd name="T3" fmla="*/ 0 h 275"/>
                <a:gd name="T4" fmla="*/ 726 w 1699"/>
                <a:gd name="T5" fmla="*/ 0 h 275"/>
                <a:gd name="T6" fmla="*/ 1699 w 1699"/>
                <a:gd name="T7" fmla="*/ 166 h 275"/>
                <a:gd name="T8" fmla="*/ 1699 w 1699"/>
                <a:gd name="T9" fmla="*/ 180 h 275"/>
                <a:gd name="T10" fmla="*/ 726 w 1699"/>
                <a:gd name="T11" fmla="*/ 21 h 275"/>
                <a:gd name="T12" fmla="*/ 697 w 1699"/>
                <a:gd name="T13" fmla="*/ 21 h 275"/>
                <a:gd name="T14" fmla="*/ 0 w 1699"/>
                <a:gd name="T15" fmla="*/ 275 h 275"/>
                <a:gd name="T16" fmla="*/ 0 w 1699"/>
                <a:gd name="T17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5">
                  <a:moveTo>
                    <a:pt x="0" y="260"/>
                  </a:moveTo>
                  <a:lnTo>
                    <a:pt x="697" y="0"/>
                  </a:lnTo>
                  <a:lnTo>
                    <a:pt x="726" y="0"/>
                  </a:lnTo>
                  <a:lnTo>
                    <a:pt x="1699" y="166"/>
                  </a:lnTo>
                  <a:lnTo>
                    <a:pt x="1699" y="180"/>
                  </a:lnTo>
                  <a:lnTo>
                    <a:pt x="726" y="21"/>
                  </a:lnTo>
                  <a:lnTo>
                    <a:pt x="697" y="21"/>
                  </a:lnTo>
                  <a:lnTo>
                    <a:pt x="0" y="275"/>
                  </a:lnTo>
                  <a:lnTo>
                    <a:pt x="0" y="260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 flipH="1" flipV="1">
              <a:off x="6557216" y="2377673"/>
              <a:ext cx="1549898" cy="249954"/>
            </a:xfrm>
            <a:custGeom>
              <a:avLst/>
              <a:gdLst>
                <a:gd name="T0" fmla="*/ 1699 w 1699"/>
                <a:gd name="T1" fmla="*/ 14 h 274"/>
                <a:gd name="T2" fmla="*/ 1000 w 1699"/>
                <a:gd name="T3" fmla="*/ 274 h 274"/>
                <a:gd name="T4" fmla="*/ 972 w 1699"/>
                <a:gd name="T5" fmla="*/ 274 h 274"/>
                <a:gd name="T6" fmla="*/ 0 w 1699"/>
                <a:gd name="T7" fmla="*/ 109 h 274"/>
                <a:gd name="T8" fmla="*/ 0 w 1699"/>
                <a:gd name="T9" fmla="*/ 94 h 274"/>
                <a:gd name="T10" fmla="*/ 972 w 1699"/>
                <a:gd name="T11" fmla="*/ 253 h 274"/>
                <a:gd name="T12" fmla="*/ 1000 w 1699"/>
                <a:gd name="T13" fmla="*/ 253 h 274"/>
                <a:gd name="T14" fmla="*/ 1699 w 1699"/>
                <a:gd name="T15" fmla="*/ 0 h 274"/>
                <a:gd name="T16" fmla="*/ 1699 w 1699"/>
                <a:gd name="T17" fmla="*/ 1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9" h="274">
                  <a:moveTo>
                    <a:pt x="1699" y="14"/>
                  </a:moveTo>
                  <a:lnTo>
                    <a:pt x="1000" y="274"/>
                  </a:lnTo>
                  <a:lnTo>
                    <a:pt x="972" y="274"/>
                  </a:lnTo>
                  <a:lnTo>
                    <a:pt x="0" y="109"/>
                  </a:lnTo>
                  <a:lnTo>
                    <a:pt x="0" y="94"/>
                  </a:lnTo>
                  <a:lnTo>
                    <a:pt x="972" y="253"/>
                  </a:lnTo>
                  <a:lnTo>
                    <a:pt x="1000" y="253"/>
                  </a:lnTo>
                  <a:lnTo>
                    <a:pt x="1699" y="0"/>
                  </a:lnTo>
                  <a:lnTo>
                    <a:pt x="1699" y="14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 flipH="1" flipV="1">
              <a:off x="6286281" y="3883784"/>
              <a:ext cx="2092681" cy="103996"/>
            </a:xfrm>
            <a:custGeom>
              <a:avLst/>
              <a:gdLst>
                <a:gd name="T0" fmla="*/ 0 w 2294"/>
                <a:gd name="T1" fmla="*/ 102 h 114"/>
                <a:gd name="T2" fmla="*/ 1133 w 2294"/>
                <a:gd name="T3" fmla="*/ 0 h 114"/>
                <a:gd name="T4" fmla="*/ 1161 w 2294"/>
                <a:gd name="T5" fmla="*/ 0 h 114"/>
                <a:gd name="T6" fmla="*/ 2294 w 2294"/>
                <a:gd name="T7" fmla="*/ 102 h 114"/>
                <a:gd name="T8" fmla="*/ 2294 w 2294"/>
                <a:gd name="T9" fmla="*/ 114 h 114"/>
                <a:gd name="T10" fmla="*/ 1161 w 2294"/>
                <a:gd name="T11" fmla="*/ 19 h 114"/>
                <a:gd name="T12" fmla="*/ 1133 w 2294"/>
                <a:gd name="T13" fmla="*/ 19 h 114"/>
                <a:gd name="T14" fmla="*/ 0 w 2294"/>
                <a:gd name="T15" fmla="*/ 111 h 114"/>
                <a:gd name="T16" fmla="*/ 0 w 2294"/>
                <a:gd name="T17" fmla="*/ 10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4" h="114">
                  <a:moveTo>
                    <a:pt x="0" y="102"/>
                  </a:moveTo>
                  <a:lnTo>
                    <a:pt x="1133" y="0"/>
                  </a:lnTo>
                  <a:lnTo>
                    <a:pt x="1161" y="0"/>
                  </a:lnTo>
                  <a:lnTo>
                    <a:pt x="2294" y="102"/>
                  </a:lnTo>
                  <a:lnTo>
                    <a:pt x="2294" y="114"/>
                  </a:lnTo>
                  <a:lnTo>
                    <a:pt x="1161" y="19"/>
                  </a:lnTo>
                  <a:lnTo>
                    <a:pt x="1133" y="19"/>
                  </a:lnTo>
                  <a:lnTo>
                    <a:pt x="0" y="11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xtLst/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" name="Group 30"/>
            <p:cNvGrpSpPr/>
            <p:nvPr/>
          </p:nvGrpSpPr>
          <p:grpSpPr>
            <a:xfrm>
              <a:off x="7714048" y="3396959"/>
              <a:ext cx="311617" cy="266089"/>
              <a:chOff x="5975421" y="268364"/>
              <a:chExt cx="488950" cy="417513"/>
            </a:xfrm>
            <a:solidFill>
              <a:schemeClr val="bg1"/>
            </a:solidFill>
          </p:grpSpPr>
          <p:sp>
            <p:nvSpPr>
              <p:cNvPr id="52" name="Freeform 13"/>
              <p:cNvSpPr>
                <a:spLocks noEditPoints="1"/>
              </p:cNvSpPr>
              <p:nvPr/>
            </p:nvSpPr>
            <p:spPr bwMode="auto">
              <a:xfrm>
                <a:off x="6097659" y="376314"/>
                <a:ext cx="244475" cy="247650"/>
              </a:xfrm>
              <a:custGeom>
                <a:avLst/>
                <a:gdLst>
                  <a:gd name="T0" fmla="*/ 32 w 64"/>
                  <a:gd name="T1" fmla="*/ 0 h 64"/>
                  <a:gd name="T2" fmla="*/ 0 w 64"/>
                  <a:gd name="T3" fmla="*/ 32 h 64"/>
                  <a:gd name="T4" fmla="*/ 32 w 64"/>
                  <a:gd name="T5" fmla="*/ 64 h 64"/>
                  <a:gd name="T6" fmla="*/ 64 w 64"/>
                  <a:gd name="T7" fmla="*/ 32 h 64"/>
                  <a:gd name="T8" fmla="*/ 32 w 64"/>
                  <a:gd name="T9" fmla="*/ 0 h 64"/>
                  <a:gd name="T10" fmla="*/ 50 w 64"/>
                  <a:gd name="T11" fmla="*/ 48 h 64"/>
                  <a:gd name="T12" fmla="*/ 16 w 64"/>
                  <a:gd name="T13" fmla="*/ 50 h 64"/>
                  <a:gd name="T14" fmla="*/ 14 w 64"/>
                  <a:gd name="T15" fmla="*/ 16 h 64"/>
                  <a:gd name="T16" fmla="*/ 48 w 64"/>
                  <a:gd name="T17" fmla="*/ 14 h 64"/>
                  <a:gd name="T18" fmla="*/ 50 w 64"/>
                  <a:gd name="T19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64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50" y="64"/>
                      <a:pt x="64" y="50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lose/>
                    <a:moveTo>
                      <a:pt x="50" y="48"/>
                    </a:moveTo>
                    <a:cubicBezTo>
                      <a:pt x="42" y="58"/>
                      <a:pt x="26" y="59"/>
                      <a:pt x="16" y="50"/>
                    </a:cubicBezTo>
                    <a:cubicBezTo>
                      <a:pt x="6" y="42"/>
                      <a:pt x="5" y="26"/>
                      <a:pt x="14" y="16"/>
                    </a:cubicBezTo>
                    <a:cubicBezTo>
                      <a:pt x="22" y="6"/>
                      <a:pt x="38" y="5"/>
                      <a:pt x="48" y="14"/>
                    </a:cubicBezTo>
                    <a:cubicBezTo>
                      <a:pt x="58" y="22"/>
                      <a:pt x="59" y="38"/>
                      <a:pt x="5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14"/>
              <p:cNvSpPr>
                <a:spLocks/>
              </p:cNvSpPr>
              <p:nvPr/>
            </p:nvSpPr>
            <p:spPr bwMode="auto">
              <a:xfrm>
                <a:off x="6157984" y="438226"/>
                <a:ext cx="69850" cy="68263"/>
              </a:xfrm>
              <a:custGeom>
                <a:avLst/>
                <a:gdLst>
                  <a:gd name="T0" fmla="*/ 16 w 18"/>
                  <a:gd name="T1" fmla="*/ 0 h 18"/>
                  <a:gd name="T2" fmla="*/ 0 w 18"/>
                  <a:gd name="T3" fmla="*/ 16 h 18"/>
                  <a:gd name="T4" fmla="*/ 0 w 18"/>
                  <a:gd name="T5" fmla="*/ 16 h 18"/>
                  <a:gd name="T6" fmla="*/ 2 w 18"/>
                  <a:gd name="T7" fmla="*/ 18 h 18"/>
                  <a:gd name="T8" fmla="*/ 4 w 18"/>
                  <a:gd name="T9" fmla="*/ 16 h 18"/>
                  <a:gd name="T10" fmla="*/ 4 w 18"/>
                  <a:gd name="T11" fmla="*/ 16 h 18"/>
                  <a:gd name="T12" fmla="*/ 16 w 18"/>
                  <a:gd name="T13" fmla="*/ 4 h 18"/>
                  <a:gd name="T14" fmla="*/ 18 w 18"/>
                  <a:gd name="T15" fmla="*/ 2 h 18"/>
                  <a:gd name="T16" fmla="*/ 16 w 1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8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3" y="18"/>
                      <a:pt x="4" y="17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17" y="4"/>
                      <a:pt x="18" y="3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5"/>
              <p:cNvSpPr>
                <a:spLocks noEditPoints="1"/>
              </p:cNvSpPr>
              <p:nvPr/>
            </p:nvSpPr>
            <p:spPr bwMode="auto">
              <a:xfrm>
                <a:off x="5975421" y="268364"/>
                <a:ext cx="488950" cy="417513"/>
              </a:xfrm>
              <a:custGeom>
                <a:avLst/>
                <a:gdLst>
                  <a:gd name="T0" fmla="*/ 118 w 128"/>
                  <a:gd name="T1" fmla="*/ 24 h 108"/>
                  <a:gd name="T2" fmla="*/ 101 w 128"/>
                  <a:gd name="T3" fmla="*/ 21 h 108"/>
                  <a:gd name="T4" fmla="*/ 95 w 128"/>
                  <a:gd name="T5" fmla="*/ 8 h 108"/>
                  <a:gd name="T6" fmla="*/ 84 w 128"/>
                  <a:gd name="T7" fmla="*/ 0 h 108"/>
                  <a:gd name="T8" fmla="*/ 44 w 128"/>
                  <a:gd name="T9" fmla="*/ 0 h 108"/>
                  <a:gd name="T10" fmla="*/ 33 w 128"/>
                  <a:gd name="T11" fmla="*/ 8 h 108"/>
                  <a:gd name="T12" fmla="*/ 27 w 128"/>
                  <a:gd name="T13" fmla="*/ 21 h 108"/>
                  <a:gd name="T14" fmla="*/ 10 w 128"/>
                  <a:gd name="T15" fmla="*/ 24 h 108"/>
                  <a:gd name="T16" fmla="*/ 0 w 128"/>
                  <a:gd name="T17" fmla="*/ 36 h 108"/>
                  <a:gd name="T18" fmla="*/ 0 w 128"/>
                  <a:gd name="T19" fmla="*/ 96 h 108"/>
                  <a:gd name="T20" fmla="*/ 12 w 128"/>
                  <a:gd name="T21" fmla="*/ 108 h 108"/>
                  <a:gd name="T22" fmla="*/ 116 w 128"/>
                  <a:gd name="T23" fmla="*/ 108 h 108"/>
                  <a:gd name="T24" fmla="*/ 128 w 128"/>
                  <a:gd name="T25" fmla="*/ 96 h 108"/>
                  <a:gd name="T26" fmla="*/ 128 w 128"/>
                  <a:gd name="T27" fmla="*/ 36 h 108"/>
                  <a:gd name="T28" fmla="*/ 118 w 128"/>
                  <a:gd name="T29" fmla="*/ 24 h 108"/>
                  <a:gd name="T30" fmla="*/ 120 w 128"/>
                  <a:gd name="T31" fmla="*/ 96 h 108"/>
                  <a:gd name="T32" fmla="*/ 116 w 128"/>
                  <a:gd name="T33" fmla="*/ 100 h 108"/>
                  <a:gd name="T34" fmla="*/ 12 w 128"/>
                  <a:gd name="T35" fmla="*/ 100 h 108"/>
                  <a:gd name="T36" fmla="*/ 8 w 128"/>
                  <a:gd name="T37" fmla="*/ 96 h 108"/>
                  <a:gd name="T38" fmla="*/ 8 w 128"/>
                  <a:gd name="T39" fmla="*/ 36 h 108"/>
                  <a:gd name="T40" fmla="*/ 11 w 128"/>
                  <a:gd name="T41" fmla="*/ 32 h 108"/>
                  <a:gd name="T42" fmla="*/ 33 w 128"/>
                  <a:gd name="T43" fmla="*/ 28 h 108"/>
                  <a:gd name="T44" fmla="*/ 40 w 128"/>
                  <a:gd name="T45" fmla="*/ 11 h 108"/>
                  <a:gd name="T46" fmla="*/ 44 w 128"/>
                  <a:gd name="T47" fmla="*/ 8 h 108"/>
                  <a:gd name="T48" fmla="*/ 84 w 128"/>
                  <a:gd name="T49" fmla="*/ 8 h 108"/>
                  <a:gd name="T50" fmla="*/ 88 w 128"/>
                  <a:gd name="T51" fmla="*/ 11 h 108"/>
                  <a:gd name="T52" fmla="*/ 95 w 128"/>
                  <a:gd name="T53" fmla="*/ 28 h 108"/>
                  <a:gd name="T54" fmla="*/ 117 w 128"/>
                  <a:gd name="T55" fmla="*/ 32 h 108"/>
                  <a:gd name="T56" fmla="*/ 120 w 128"/>
                  <a:gd name="T57" fmla="*/ 36 h 108"/>
                  <a:gd name="T58" fmla="*/ 120 w 128"/>
                  <a:gd name="T59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08">
                    <a:moveTo>
                      <a:pt x="118" y="24"/>
                    </a:moveTo>
                    <a:cubicBezTo>
                      <a:pt x="101" y="21"/>
                      <a:pt x="101" y="21"/>
                      <a:pt x="101" y="21"/>
                    </a:cubicBezTo>
                    <a:cubicBezTo>
                      <a:pt x="95" y="8"/>
                      <a:pt x="95" y="8"/>
                      <a:pt x="95" y="8"/>
                    </a:cubicBezTo>
                    <a:cubicBezTo>
                      <a:pt x="93" y="3"/>
                      <a:pt x="89" y="0"/>
                      <a:pt x="8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9" y="0"/>
                      <a:pt x="35" y="3"/>
                      <a:pt x="33" y="8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5"/>
                      <a:pt x="0" y="30"/>
                      <a:pt x="0" y="3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3"/>
                      <a:pt x="5" y="108"/>
                      <a:pt x="12" y="108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3" y="108"/>
                      <a:pt x="128" y="103"/>
                      <a:pt x="128" y="96"/>
                    </a:cubicBezTo>
                    <a:cubicBezTo>
                      <a:pt x="128" y="36"/>
                      <a:pt x="128" y="36"/>
                      <a:pt x="128" y="36"/>
                    </a:cubicBezTo>
                    <a:cubicBezTo>
                      <a:pt x="128" y="30"/>
                      <a:pt x="124" y="25"/>
                      <a:pt x="118" y="24"/>
                    </a:cubicBezTo>
                    <a:close/>
                    <a:moveTo>
                      <a:pt x="120" y="96"/>
                    </a:moveTo>
                    <a:cubicBezTo>
                      <a:pt x="120" y="98"/>
                      <a:pt x="118" y="100"/>
                      <a:pt x="116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0" y="100"/>
                      <a:pt x="8" y="98"/>
                      <a:pt x="8" y="9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9" y="32"/>
                      <a:pt x="11" y="32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9"/>
                      <a:pt x="42" y="8"/>
                      <a:pt x="4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6" y="8"/>
                      <a:pt x="87" y="9"/>
                      <a:pt x="88" y="11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9" y="32"/>
                      <a:pt x="120" y="34"/>
                      <a:pt x="120" y="36"/>
                    </a:cubicBezTo>
                    <a:lnTo>
                      <a:pt x="120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Freeform 19"/>
            <p:cNvSpPr>
              <a:spLocks noEditPoints="1"/>
            </p:cNvSpPr>
            <p:nvPr/>
          </p:nvSpPr>
          <p:spPr bwMode="auto">
            <a:xfrm>
              <a:off x="7014684" y="4770696"/>
              <a:ext cx="381000" cy="367903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7479493" y="2712092"/>
              <a:ext cx="367904" cy="278606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2336" tIns="36168" rIns="72336" bIns="3616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33"/>
            <p:cNvGrpSpPr/>
            <p:nvPr/>
          </p:nvGrpSpPr>
          <p:grpSpPr>
            <a:xfrm>
              <a:off x="6838983" y="4077834"/>
              <a:ext cx="375047" cy="367904"/>
              <a:chOff x="6786562" y="796925"/>
              <a:chExt cx="500063" cy="490538"/>
            </a:xfrm>
            <a:solidFill>
              <a:schemeClr val="bg1"/>
            </a:solidFill>
          </p:grpSpPr>
          <p:sp>
            <p:nvSpPr>
              <p:cNvPr id="48" name="Freeform 27"/>
              <p:cNvSpPr>
                <a:spLocks noEditPoints="1"/>
              </p:cNvSpPr>
              <p:nvPr/>
            </p:nvSpPr>
            <p:spPr bwMode="auto">
              <a:xfrm>
                <a:off x="6786562" y="796925"/>
                <a:ext cx="500063" cy="490538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8"/>
              <p:cNvSpPr>
                <a:spLocks noEditPoints="1"/>
              </p:cNvSpPr>
              <p:nvPr/>
            </p:nvSpPr>
            <p:spPr bwMode="auto">
              <a:xfrm>
                <a:off x="6967538" y="969963"/>
                <a:ext cx="134938" cy="138113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9"/>
              <p:cNvSpPr>
                <a:spLocks/>
              </p:cNvSpPr>
              <p:nvPr/>
            </p:nvSpPr>
            <p:spPr bwMode="auto">
              <a:xfrm>
                <a:off x="6956425" y="1135063"/>
                <a:ext cx="73025" cy="79375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30"/>
              <p:cNvSpPr>
                <a:spLocks/>
              </p:cNvSpPr>
              <p:nvPr/>
            </p:nvSpPr>
            <p:spPr bwMode="auto">
              <a:xfrm>
                <a:off x="7043738" y="873125"/>
                <a:ext cx="77788" cy="80963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" name="Group 34"/>
            <p:cNvGrpSpPr/>
            <p:nvPr/>
          </p:nvGrpSpPr>
          <p:grpSpPr>
            <a:xfrm>
              <a:off x="7288396" y="1994836"/>
              <a:ext cx="353162" cy="287086"/>
              <a:chOff x="7546975" y="561975"/>
              <a:chExt cx="492125" cy="400050"/>
            </a:xfrm>
            <a:solidFill>
              <a:schemeClr val="bg1"/>
            </a:solidFill>
          </p:grpSpPr>
          <p:sp>
            <p:nvSpPr>
              <p:cNvPr id="46" name="Freeform 34"/>
              <p:cNvSpPr>
                <a:spLocks noEditPoints="1"/>
              </p:cNvSpPr>
              <p:nvPr/>
            </p:nvSpPr>
            <p:spPr bwMode="auto">
              <a:xfrm>
                <a:off x="7885113" y="684213"/>
                <a:ext cx="92075" cy="123825"/>
              </a:xfrm>
              <a:custGeom>
                <a:avLst/>
                <a:gdLst>
                  <a:gd name="T0" fmla="*/ 11 w 24"/>
                  <a:gd name="T1" fmla="*/ 2 h 32"/>
                  <a:gd name="T2" fmla="*/ 8 w 24"/>
                  <a:gd name="T3" fmla="*/ 0 h 32"/>
                  <a:gd name="T4" fmla="*/ 4 w 24"/>
                  <a:gd name="T5" fmla="*/ 0 h 32"/>
                  <a:gd name="T6" fmla="*/ 0 w 24"/>
                  <a:gd name="T7" fmla="*/ 4 h 32"/>
                  <a:gd name="T8" fmla="*/ 0 w 24"/>
                  <a:gd name="T9" fmla="*/ 28 h 32"/>
                  <a:gd name="T10" fmla="*/ 4 w 24"/>
                  <a:gd name="T11" fmla="*/ 32 h 32"/>
                  <a:gd name="T12" fmla="*/ 20 w 24"/>
                  <a:gd name="T13" fmla="*/ 32 h 32"/>
                  <a:gd name="T14" fmla="*/ 24 w 24"/>
                  <a:gd name="T15" fmla="*/ 28 h 32"/>
                  <a:gd name="T16" fmla="*/ 24 w 24"/>
                  <a:gd name="T17" fmla="*/ 22 h 32"/>
                  <a:gd name="T18" fmla="*/ 23 w 24"/>
                  <a:gd name="T19" fmla="*/ 20 h 32"/>
                  <a:gd name="T20" fmla="*/ 11 w 24"/>
                  <a:gd name="T21" fmla="*/ 2 h 32"/>
                  <a:gd name="T22" fmla="*/ 20 w 24"/>
                  <a:gd name="T23" fmla="*/ 28 h 32"/>
                  <a:gd name="T24" fmla="*/ 4 w 24"/>
                  <a:gd name="T25" fmla="*/ 28 h 32"/>
                  <a:gd name="T26" fmla="*/ 4 w 24"/>
                  <a:gd name="T27" fmla="*/ 4 h 32"/>
                  <a:gd name="T28" fmla="*/ 8 w 24"/>
                  <a:gd name="T29" fmla="*/ 4 h 32"/>
                  <a:gd name="T30" fmla="*/ 20 w 24"/>
                  <a:gd name="T31" fmla="*/ 22 h 32"/>
                  <a:gd name="T32" fmla="*/ 20 w 24"/>
                  <a:gd name="T3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11" y="2"/>
                    </a:moveTo>
                    <a:cubicBezTo>
                      <a:pt x="11" y="1"/>
                      <a:pt x="9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2"/>
                      <a:pt x="24" y="30"/>
                      <a:pt x="24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0"/>
                      <a:pt x="23" y="20"/>
                    </a:cubicBezTo>
                    <a:lnTo>
                      <a:pt x="11" y="2"/>
                    </a:lnTo>
                    <a:close/>
                    <a:moveTo>
                      <a:pt x="20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20" y="22"/>
                      <a:pt x="20" y="22"/>
                      <a:pt x="20" y="2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35"/>
              <p:cNvSpPr>
                <a:spLocks noEditPoints="1"/>
              </p:cNvSpPr>
              <p:nvPr/>
            </p:nvSpPr>
            <p:spPr bwMode="auto">
              <a:xfrm>
                <a:off x="7546975" y="561975"/>
                <a:ext cx="492125" cy="400050"/>
              </a:xfrm>
              <a:custGeom>
                <a:avLst/>
                <a:gdLst>
                  <a:gd name="T0" fmla="*/ 126 w 128"/>
                  <a:gd name="T1" fmla="*/ 49 h 104"/>
                  <a:gd name="T2" fmla="*/ 110 w 128"/>
                  <a:gd name="T3" fmla="*/ 25 h 104"/>
                  <a:gd name="T4" fmla="*/ 100 w 128"/>
                  <a:gd name="T5" fmla="*/ 20 h 104"/>
                  <a:gd name="T6" fmla="*/ 84 w 128"/>
                  <a:gd name="T7" fmla="*/ 20 h 104"/>
                  <a:gd name="T8" fmla="*/ 84 w 128"/>
                  <a:gd name="T9" fmla="*/ 12 h 104"/>
                  <a:gd name="T10" fmla="*/ 72 w 128"/>
                  <a:gd name="T11" fmla="*/ 0 h 104"/>
                  <a:gd name="T12" fmla="*/ 12 w 128"/>
                  <a:gd name="T13" fmla="*/ 0 h 104"/>
                  <a:gd name="T14" fmla="*/ 0 w 128"/>
                  <a:gd name="T15" fmla="*/ 12 h 104"/>
                  <a:gd name="T16" fmla="*/ 0 w 128"/>
                  <a:gd name="T17" fmla="*/ 56 h 104"/>
                  <a:gd name="T18" fmla="*/ 12 w 128"/>
                  <a:gd name="T19" fmla="*/ 68 h 104"/>
                  <a:gd name="T20" fmla="*/ 12 w 128"/>
                  <a:gd name="T21" fmla="*/ 68 h 104"/>
                  <a:gd name="T22" fmla="*/ 12 w 128"/>
                  <a:gd name="T23" fmla="*/ 80 h 104"/>
                  <a:gd name="T24" fmla="*/ 24 w 128"/>
                  <a:gd name="T25" fmla="*/ 92 h 104"/>
                  <a:gd name="T26" fmla="*/ 29 w 128"/>
                  <a:gd name="T27" fmla="*/ 92 h 104"/>
                  <a:gd name="T28" fmla="*/ 44 w 128"/>
                  <a:gd name="T29" fmla="*/ 104 h 104"/>
                  <a:gd name="T30" fmla="*/ 59 w 128"/>
                  <a:gd name="T31" fmla="*/ 92 h 104"/>
                  <a:gd name="T32" fmla="*/ 81 w 128"/>
                  <a:gd name="T33" fmla="*/ 92 h 104"/>
                  <a:gd name="T34" fmla="*/ 96 w 128"/>
                  <a:gd name="T35" fmla="*/ 104 h 104"/>
                  <a:gd name="T36" fmla="*/ 111 w 128"/>
                  <a:gd name="T37" fmla="*/ 92 h 104"/>
                  <a:gd name="T38" fmla="*/ 116 w 128"/>
                  <a:gd name="T39" fmla="*/ 92 h 104"/>
                  <a:gd name="T40" fmla="*/ 128 w 128"/>
                  <a:gd name="T41" fmla="*/ 80 h 104"/>
                  <a:gd name="T42" fmla="*/ 128 w 128"/>
                  <a:gd name="T43" fmla="*/ 56 h 104"/>
                  <a:gd name="T44" fmla="*/ 126 w 128"/>
                  <a:gd name="T45" fmla="*/ 49 h 104"/>
                  <a:gd name="T46" fmla="*/ 12 w 128"/>
                  <a:gd name="T47" fmla="*/ 60 h 104"/>
                  <a:gd name="T48" fmla="*/ 8 w 128"/>
                  <a:gd name="T49" fmla="*/ 56 h 104"/>
                  <a:gd name="T50" fmla="*/ 8 w 128"/>
                  <a:gd name="T51" fmla="*/ 12 h 104"/>
                  <a:gd name="T52" fmla="*/ 12 w 128"/>
                  <a:gd name="T53" fmla="*/ 8 h 104"/>
                  <a:gd name="T54" fmla="*/ 72 w 128"/>
                  <a:gd name="T55" fmla="*/ 8 h 104"/>
                  <a:gd name="T56" fmla="*/ 76 w 128"/>
                  <a:gd name="T57" fmla="*/ 12 h 104"/>
                  <a:gd name="T58" fmla="*/ 76 w 128"/>
                  <a:gd name="T59" fmla="*/ 20 h 104"/>
                  <a:gd name="T60" fmla="*/ 76 w 128"/>
                  <a:gd name="T61" fmla="*/ 28 h 104"/>
                  <a:gd name="T62" fmla="*/ 76 w 128"/>
                  <a:gd name="T63" fmla="*/ 56 h 104"/>
                  <a:gd name="T64" fmla="*/ 72 w 128"/>
                  <a:gd name="T65" fmla="*/ 60 h 104"/>
                  <a:gd name="T66" fmla="*/ 12 w 128"/>
                  <a:gd name="T67" fmla="*/ 60 h 104"/>
                  <a:gd name="T68" fmla="*/ 44 w 128"/>
                  <a:gd name="T69" fmla="*/ 96 h 104"/>
                  <a:gd name="T70" fmla="*/ 36 w 128"/>
                  <a:gd name="T71" fmla="*/ 88 h 104"/>
                  <a:gd name="T72" fmla="*/ 44 w 128"/>
                  <a:gd name="T73" fmla="*/ 80 h 104"/>
                  <a:gd name="T74" fmla="*/ 52 w 128"/>
                  <a:gd name="T75" fmla="*/ 88 h 104"/>
                  <a:gd name="T76" fmla="*/ 44 w 128"/>
                  <a:gd name="T77" fmla="*/ 96 h 104"/>
                  <a:gd name="T78" fmla="*/ 96 w 128"/>
                  <a:gd name="T79" fmla="*/ 96 h 104"/>
                  <a:gd name="T80" fmla="*/ 88 w 128"/>
                  <a:gd name="T81" fmla="*/ 88 h 104"/>
                  <a:gd name="T82" fmla="*/ 96 w 128"/>
                  <a:gd name="T83" fmla="*/ 80 h 104"/>
                  <a:gd name="T84" fmla="*/ 104 w 128"/>
                  <a:gd name="T85" fmla="*/ 88 h 104"/>
                  <a:gd name="T86" fmla="*/ 96 w 128"/>
                  <a:gd name="T87" fmla="*/ 96 h 104"/>
                  <a:gd name="T88" fmla="*/ 120 w 128"/>
                  <a:gd name="T89" fmla="*/ 80 h 104"/>
                  <a:gd name="T90" fmla="*/ 116 w 128"/>
                  <a:gd name="T91" fmla="*/ 84 h 104"/>
                  <a:gd name="T92" fmla="*/ 111 w 128"/>
                  <a:gd name="T93" fmla="*/ 84 h 104"/>
                  <a:gd name="T94" fmla="*/ 96 w 128"/>
                  <a:gd name="T95" fmla="*/ 72 h 104"/>
                  <a:gd name="T96" fmla="*/ 81 w 128"/>
                  <a:gd name="T97" fmla="*/ 84 h 104"/>
                  <a:gd name="T98" fmla="*/ 59 w 128"/>
                  <a:gd name="T99" fmla="*/ 84 h 104"/>
                  <a:gd name="T100" fmla="*/ 44 w 128"/>
                  <a:gd name="T101" fmla="*/ 72 h 104"/>
                  <a:gd name="T102" fmla="*/ 29 w 128"/>
                  <a:gd name="T103" fmla="*/ 84 h 104"/>
                  <a:gd name="T104" fmla="*/ 24 w 128"/>
                  <a:gd name="T105" fmla="*/ 84 h 104"/>
                  <a:gd name="T106" fmla="*/ 20 w 128"/>
                  <a:gd name="T107" fmla="*/ 80 h 104"/>
                  <a:gd name="T108" fmla="*/ 20 w 128"/>
                  <a:gd name="T109" fmla="*/ 68 h 104"/>
                  <a:gd name="T110" fmla="*/ 72 w 128"/>
                  <a:gd name="T111" fmla="*/ 68 h 104"/>
                  <a:gd name="T112" fmla="*/ 84 w 128"/>
                  <a:gd name="T113" fmla="*/ 56 h 104"/>
                  <a:gd name="T114" fmla="*/ 84 w 128"/>
                  <a:gd name="T115" fmla="*/ 28 h 104"/>
                  <a:gd name="T116" fmla="*/ 100 w 128"/>
                  <a:gd name="T117" fmla="*/ 28 h 104"/>
                  <a:gd name="T118" fmla="*/ 103 w 128"/>
                  <a:gd name="T119" fmla="*/ 30 h 104"/>
                  <a:gd name="T120" fmla="*/ 119 w 128"/>
                  <a:gd name="T121" fmla="*/ 54 h 104"/>
                  <a:gd name="T122" fmla="*/ 120 w 128"/>
                  <a:gd name="T123" fmla="*/ 56 h 104"/>
                  <a:gd name="T124" fmla="*/ 120 w 128"/>
                  <a:gd name="T125" fmla="*/ 8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104">
                    <a:moveTo>
                      <a:pt x="126" y="49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08" y="22"/>
                      <a:pt x="104" y="20"/>
                      <a:pt x="100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5"/>
                      <a:pt x="79" y="0"/>
                      <a:pt x="7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7"/>
                      <a:pt x="17" y="92"/>
                      <a:pt x="24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9"/>
                      <a:pt x="37" y="104"/>
                      <a:pt x="44" y="104"/>
                    </a:cubicBezTo>
                    <a:cubicBezTo>
                      <a:pt x="51" y="104"/>
                      <a:pt x="58" y="99"/>
                      <a:pt x="59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9"/>
                      <a:pt x="89" y="104"/>
                      <a:pt x="96" y="104"/>
                    </a:cubicBezTo>
                    <a:cubicBezTo>
                      <a:pt x="103" y="104"/>
                      <a:pt x="110" y="99"/>
                      <a:pt x="111" y="92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23" y="92"/>
                      <a:pt x="128" y="87"/>
                      <a:pt x="128" y="8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4"/>
                      <a:pt x="127" y="51"/>
                      <a:pt x="126" y="49"/>
                    </a:cubicBezTo>
                    <a:close/>
                    <a:moveTo>
                      <a:pt x="12" y="60"/>
                    </a:moveTo>
                    <a:cubicBezTo>
                      <a:pt x="10" y="60"/>
                      <a:pt x="8" y="58"/>
                      <a:pt x="8" y="56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4" y="8"/>
                      <a:pt x="76" y="10"/>
                      <a:pt x="76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4" y="60"/>
                      <a:pt x="72" y="60"/>
                    </a:cubicBezTo>
                    <a:lnTo>
                      <a:pt x="12" y="60"/>
                    </a:lnTo>
                    <a:close/>
                    <a:moveTo>
                      <a:pt x="44" y="96"/>
                    </a:moveTo>
                    <a:cubicBezTo>
                      <a:pt x="40" y="96"/>
                      <a:pt x="36" y="92"/>
                      <a:pt x="36" y="88"/>
                    </a:cubicBezTo>
                    <a:cubicBezTo>
                      <a:pt x="36" y="84"/>
                      <a:pt x="40" y="80"/>
                      <a:pt x="44" y="80"/>
                    </a:cubicBezTo>
                    <a:cubicBezTo>
                      <a:pt x="48" y="80"/>
                      <a:pt x="52" y="84"/>
                      <a:pt x="52" y="88"/>
                    </a:cubicBezTo>
                    <a:cubicBezTo>
                      <a:pt x="52" y="92"/>
                      <a:pt x="48" y="96"/>
                      <a:pt x="44" y="96"/>
                    </a:cubicBezTo>
                    <a:close/>
                    <a:moveTo>
                      <a:pt x="96" y="96"/>
                    </a:moveTo>
                    <a:cubicBezTo>
                      <a:pt x="92" y="96"/>
                      <a:pt x="88" y="92"/>
                      <a:pt x="88" y="88"/>
                    </a:cubicBezTo>
                    <a:cubicBezTo>
                      <a:pt x="88" y="84"/>
                      <a:pt x="92" y="80"/>
                      <a:pt x="96" y="80"/>
                    </a:cubicBezTo>
                    <a:cubicBezTo>
                      <a:pt x="100" y="80"/>
                      <a:pt x="104" y="84"/>
                      <a:pt x="104" y="88"/>
                    </a:cubicBezTo>
                    <a:cubicBezTo>
                      <a:pt x="104" y="92"/>
                      <a:pt x="100" y="96"/>
                      <a:pt x="96" y="96"/>
                    </a:cubicBezTo>
                    <a:close/>
                    <a:moveTo>
                      <a:pt x="120" y="80"/>
                    </a:moveTo>
                    <a:cubicBezTo>
                      <a:pt x="120" y="82"/>
                      <a:pt x="118" y="84"/>
                      <a:pt x="116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77"/>
                      <a:pt x="103" y="72"/>
                      <a:pt x="96" y="72"/>
                    </a:cubicBezTo>
                    <a:cubicBezTo>
                      <a:pt x="89" y="72"/>
                      <a:pt x="82" y="77"/>
                      <a:pt x="81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8" y="77"/>
                      <a:pt x="51" y="72"/>
                      <a:pt x="44" y="72"/>
                    </a:cubicBezTo>
                    <a:cubicBezTo>
                      <a:pt x="37" y="72"/>
                      <a:pt x="30" y="77"/>
                      <a:pt x="29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2" y="84"/>
                      <a:pt x="20" y="82"/>
                      <a:pt x="20" y="80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9" y="68"/>
                      <a:pt x="84" y="63"/>
                      <a:pt x="84" y="56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1" y="28"/>
                      <a:pt x="103" y="29"/>
                      <a:pt x="103" y="3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4"/>
                      <a:pt x="120" y="55"/>
                      <a:pt x="120" y="56"/>
                    </a:cubicBezTo>
                    <a:lnTo>
                      <a:pt x="12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72336" tIns="36168" rIns="72336" bIns="3616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id-ID" sz="6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246193" y="2081480"/>
              <a:ext cx="1440821" cy="5909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5196" y="2685704"/>
              <a:ext cx="1489732" cy="5909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46193" y="4689462"/>
              <a:ext cx="1440821" cy="5909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22078" y="4002270"/>
              <a:ext cx="1422850" cy="5909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25227" y="3325939"/>
              <a:ext cx="1662968" cy="5909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5140854" y="1543470"/>
            <a:ext cx="2623692" cy="48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5140854" y="2103683"/>
            <a:ext cx="2623693" cy="48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5140854" y="2663897"/>
            <a:ext cx="2623692" cy="48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5140854" y="3224110"/>
            <a:ext cx="2623693" cy="48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9" name="Content Placeholder 2"/>
          <p:cNvSpPr txBox="1">
            <a:spLocks/>
          </p:cNvSpPr>
          <p:nvPr/>
        </p:nvSpPr>
        <p:spPr>
          <a:xfrm>
            <a:off x="5140854" y="3784323"/>
            <a:ext cx="2623692" cy="480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</p:spTree>
    <p:extLst>
      <p:ext uri="{BB962C8B-B14F-4D97-AF65-F5344CB8AC3E}">
        <p14:creationId xmlns:p14="http://schemas.microsoft.com/office/powerpoint/2010/main" val="2420023506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29667" y="2443184"/>
            <a:ext cx="2264861" cy="48135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r>
              <a:rPr lang="zh-CN" altLang="en-US" sz="2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29666" y="2905432"/>
            <a:ext cx="3852513" cy="688915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CLICK ADD RELATED TITLE TEXT, AND CLICK ADD RELATED TITLE TEXT, CLICK ADD RELATED TITLE TEXT, CLICK ON ADD RELATED TITLE WORDS.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56370" y="1229054"/>
            <a:ext cx="3099419" cy="285565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5032" tIns="32516" rIns="65032" bIns="3251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72953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/>
          <p:cNvGrpSpPr/>
          <p:nvPr/>
        </p:nvGrpSpPr>
        <p:grpSpPr>
          <a:xfrm>
            <a:off x="4680833" y="1540335"/>
            <a:ext cx="3672494" cy="2949813"/>
            <a:chOff x="1003575" y="2270527"/>
            <a:chExt cx="5090734" cy="4090447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 rot="16200000">
              <a:off x="3731596" y="2966124"/>
              <a:ext cx="2348959" cy="2376466"/>
            </a:xfrm>
            <a:custGeom>
              <a:avLst/>
              <a:gdLst>
                <a:gd name="T0" fmla="*/ 1472 w 1578"/>
                <a:gd name="T1" fmla="*/ 0 h 1598"/>
                <a:gd name="T2" fmla="*/ 104 w 1578"/>
                <a:gd name="T3" fmla="*/ 0 h 1598"/>
                <a:gd name="T4" fmla="*/ 104 w 1578"/>
                <a:gd name="T5" fmla="*/ 0 h 1598"/>
                <a:gd name="T6" fmla="*/ 88 w 1578"/>
                <a:gd name="T7" fmla="*/ 2 h 1598"/>
                <a:gd name="T8" fmla="*/ 74 w 1578"/>
                <a:gd name="T9" fmla="*/ 4 h 1598"/>
                <a:gd name="T10" fmla="*/ 60 w 1578"/>
                <a:gd name="T11" fmla="*/ 8 h 1598"/>
                <a:gd name="T12" fmla="*/ 48 w 1578"/>
                <a:gd name="T13" fmla="*/ 12 h 1598"/>
                <a:gd name="T14" fmla="*/ 36 w 1578"/>
                <a:gd name="T15" fmla="*/ 18 h 1598"/>
                <a:gd name="T16" fmla="*/ 26 w 1578"/>
                <a:gd name="T17" fmla="*/ 26 h 1598"/>
                <a:gd name="T18" fmla="*/ 18 w 1578"/>
                <a:gd name="T19" fmla="*/ 36 h 1598"/>
                <a:gd name="T20" fmla="*/ 12 w 1578"/>
                <a:gd name="T21" fmla="*/ 46 h 1598"/>
                <a:gd name="T22" fmla="*/ 6 w 1578"/>
                <a:gd name="T23" fmla="*/ 56 h 1598"/>
                <a:gd name="T24" fmla="*/ 2 w 1578"/>
                <a:gd name="T25" fmla="*/ 68 h 1598"/>
                <a:gd name="T26" fmla="*/ 0 w 1578"/>
                <a:gd name="T27" fmla="*/ 80 h 1598"/>
                <a:gd name="T28" fmla="*/ 0 w 1578"/>
                <a:gd name="T29" fmla="*/ 94 h 1598"/>
                <a:gd name="T30" fmla="*/ 0 w 1578"/>
                <a:gd name="T31" fmla="*/ 106 h 1598"/>
                <a:gd name="T32" fmla="*/ 4 w 1578"/>
                <a:gd name="T33" fmla="*/ 120 h 1598"/>
                <a:gd name="T34" fmla="*/ 8 w 1578"/>
                <a:gd name="T35" fmla="*/ 136 h 1598"/>
                <a:gd name="T36" fmla="*/ 14 w 1578"/>
                <a:gd name="T37" fmla="*/ 150 h 1598"/>
                <a:gd name="T38" fmla="*/ 714 w 1578"/>
                <a:gd name="T39" fmla="*/ 1538 h 1598"/>
                <a:gd name="T40" fmla="*/ 714 w 1578"/>
                <a:gd name="T41" fmla="*/ 1538 h 1598"/>
                <a:gd name="T42" fmla="*/ 722 w 1578"/>
                <a:gd name="T43" fmla="*/ 1552 h 1598"/>
                <a:gd name="T44" fmla="*/ 730 w 1578"/>
                <a:gd name="T45" fmla="*/ 1564 h 1598"/>
                <a:gd name="T46" fmla="*/ 738 w 1578"/>
                <a:gd name="T47" fmla="*/ 1574 h 1598"/>
                <a:gd name="T48" fmla="*/ 748 w 1578"/>
                <a:gd name="T49" fmla="*/ 1582 h 1598"/>
                <a:gd name="T50" fmla="*/ 758 w 1578"/>
                <a:gd name="T51" fmla="*/ 1588 h 1598"/>
                <a:gd name="T52" fmla="*/ 768 w 1578"/>
                <a:gd name="T53" fmla="*/ 1594 h 1598"/>
                <a:gd name="T54" fmla="*/ 778 w 1578"/>
                <a:gd name="T55" fmla="*/ 1596 h 1598"/>
                <a:gd name="T56" fmla="*/ 788 w 1578"/>
                <a:gd name="T57" fmla="*/ 1598 h 1598"/>
                <a:gd name="T58" fmla="*/ 800 w 1578"/>
                <a:gd name="T59" fmla="*/ 1596 h 1598"/>
                <a:gd name="T60" fmla="*/ 810 w 1578"/>
                <a:gd name="T61" fmla="*/ 1594 h 1598"/>
                <a:gd name="T62" fmla="*/ 820 w 1578"/>
                <a:gd name="T63" fmla="*/ 1588 h 1598"/>
                <a:gd name="T64" fmla="*/ 830 w 1578"/>
                <a:gd name="T65" fmla="*/ 1582 h 1598"/>
                <a:gd name="T66" fmla="*/ 838 w 1578"/>
                <a:gd name="T67" fmla="*/ 1574 h 1598"/>
                <a:gd name="T68" fmla="*/ 848 w 1578"/>
                <a:gd name="T69" fmla="*/ 1564 h 1598"/>
                <a:gd name="T70" fmla="*/ 856 w 1578"/>
                <a:gd name="T71" fmla="*/ 1552 h 1598"/>
                <a:gd name="T72" fmla="*/ 864 w 1578"/>
                <a:gd name="T73" fmla="*/ 1538 h 1598"/>
                <a:gd name="T74" fmla="*/ 1564 w 1578"/>
                <a:gd name="T75" fmla="*/ 140 h 1598"/>
                <a:gd name="T76" fmla="*/ 1564 w 1578"/>
                <a:gd name="T77" fmla="*/ 140 h 1598"/>
                <a:gd name="T78" fmla="*/ 1570 w 1578"/>
                <a:gd name="T79" fmla="*/ 126 h 1598"/>
                <a:gd name="T80" fmla="*/ 1574 w 1578"/>
                <a:gd name="T81" fmla="*/ 112 h 1598"/>
                <a:gd name="T82" fmla="*/ 1578 w 1578"/>
                <a:gd name="T83" fmla="*/ 98 h 1598"/>
                <a:gd name="T84" fmla="*/ 1578 w 1578"/>
                <a:gd name="T85" fmla="*/ 84 h 1598"/>
                <a:gd name="T86" fmla="*/ 1578 w 1578"/>
                <a:gd name="T87" fmla="*/ 72 h 1598"/>
                <a:gd name="T88" fmla="*/ 1576 w 1578"/>
                <a:gd name="T89" fmla="*/ 60 h 1598"/>
                <a:gd name="T90" fmla="*/ 1572 w 1578"/>
                <a:gd name="T91" fmla="*/ 50 h 1598"/>
                <a:gd name="T92" fmla="*/ 1566 w 1578"/>
                <a:gd name="T93" fmla="*/ 40 h 1598"/>
                <a:gd name="T94" fmla="*/ 1560 w 1578"/>
                <a:gd name="T95" fmla="*/ 32 h 1598"/>
                <a:gd name="T96" fmla="*/ 1552 w 1578"/>
                <a:gd name="T97" fmla="*/ 24 h 1598"/>
                <a:gd name="T98" fmla="*/ 1542 w 1578"/>
                <a:gd name="T99" fmla="*/ 16 h 1598"/>
                <a:gd name="T100" fmla="*/ 1530 w 1578"/>
                <a:gd name="T101" fmla="*/ 10 h 1598"/>
                <a:gd name="T102" fmla="*/ 1518 w 1578"/>
                <a:gd name="T103" fmla="*/ 6 h 1598"/>
                <a:gd name="T104" fmla="*/ 1504 w 1578"/>
                <a:gd name="T105" fmla="*/ 4 h 1598"/>
                <a:gd name="T106" fmla="*/ 1490 w 1578"/>
                <a:gd name="T107" fmla="*/ 0 h 1598"/>
                <a:gd name="T108" fmla="*/ 1472 w 1578"/>
                <a:gd name="T109" fmla="*/ 0 h 1598"/>
                <a:gd name="T110" fmla="*/ 1472 w 1578"/>
                <a:gd name="T111" fmla="*/ 0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78" h="1598">
                  <a:moveTo>
                    <a:pt x="1472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88" y="2"/>
                  </a:lnTo>
                  <a:lnTo>
                    <a:pt x="74" y="4"/>
                  </a:lnTo>
                  <a:lnTo>
                    <a:pt x="60" y="8"/>
                  </a:lnTo>
                  <a:lnTo>
                    <a:pt x="48" y="12"/>
                  </a:lnTo>
                  <a:lnTo>
                    <a:pt x="36" y="18"/>
                  </a:lnTo>
                  <a:lnTo>
                    <a:pt x="26" y="26"/>
                  </a:lnTo>
                  <a:lnTo>
                    <a:pt x="18" y="36"/>
                  </a:lnTo>
                  <a:lnTo>
                    <a:pt x="12" y="46"/>
                  </a:lnTo>
                  <a:lnTo>
                    <a:pt x="6" y="56"/>
                  </a:lnTo>
                  <a:lnTo>
                    <a:pt x="2" y="68"/>
                  </a:lnTo>
                  <a:lnTo>
                    <a:pt x="0" y="80"/>
                  </a:lnTo>
                  <a:lnTo>
                    <a:pt x="0" y="94"/>
                  </a:lnTo>
                  <a:lnTo>
                    <a:pt x="0" y="106"/>
                  </a:lnTo>
                  <a:lnTo>
                    <a:pt x="4" y="120"/>
                  </a:lnTo>
                  <a:lnTo>
                    <a:pt x="8" y="136"/>
                  </a:lnTo>
                  <a:lnTo>
                    <a:pt x="14" y="150"/>
                  </a:lnTo>
                  <a:lnTo>
                    <a:pt x="714" y="1538"/>
                  </a:lnTo>
                  <a:lnTo>
                    <a:pt x="714" y="1538"/>
                  </a:lnTo>
                  <a:lnTo>
                    <a:pt x="722" y="1552"/>
                  </a:lnTo>
                  <a:lnTo>
                    <a:pt x="730" y="1564"/>
                  </a:lnTo>
                  <a:lnTo>
                    <a:pt x="738" y="1574"/>
                  </a:lnTo>
                  <a:lnTo>
                    <a:pt x="748" y="1582"/>
                  </a:lnTo>
                  <a:lnTo>
                    <a:pt x="758" y="1588"/>
                  </a:lnTo>
                  <a:lnTo>
                    <a:pt x="768" y="1594"/>
                  </a:lnTo>
                  <a:lnTo>
                    <a:pt x="778" y="1596"/>
                  </a:lnTo>
                  <a:lnTo>
                    <a:pt x="788" y="1598"/>
                  </a:lnTo>
                  <a:lnTo>
                    <a:pt x="800" y="1596"/>
                  </a:lnTo>
                  <a:lnTo>
                    <a:pt x="810" y="1594"/>
                  </a:lnTo>
                  <a:lnTo>
                    <a:pt x="820" y="1588"/>
                  </a:lnTo>
                  <a:lnTo>
                    <a:pt x="830" y="1582"/>
                  </a:lnTo>
                  <a:lnTo>
                    <a:pt x="838" y="1574"/>
                  </a:lnTo>
                  <a:lnTo>
                    <a:pt x="848" y="1564"/>
                  </a:lnTo>
                  <a:lnTo>
                    <a:pt x="856" y="1552"/>
                  </a:lnTo>
                  <a:lnTo>
                    <a:pt x="864" y="1538"/>
                  </a:lnTo>
                  <a:lnTo>
                    <a:pt x="1564" y="140"/>
                  </a:lnTo>
                  <a:lnTo>
                    <a:pt x="1564" y="140"/>
                  </a:lnTo>
                  <a:lnTo>
                    <a:pt x="1570" y="126"/>
                  </a:lnTo>
                  <a:lnTo>
                    <a:pt x="1574" y="112"/>
                  </a:lnTo>
                  <a:lnTo>
                    <a:pt x="1578" y="98"/>
                  </a:lnTo>
                  <a:lnTo>
                    <a:pt x="1578" y="84"/>
                  </a:lnTo>
                  <a:lnTo>
                    <a:pt x="1578" y="72"/>
                  </a:lnTo>
                  <a:lnTo>
                    <a:pt x="1576" y="60"/>
                  </a:lnTo>
                  <a:lnTo>
                    <a:pt x="1572" y="50"/>
                  </a:lnTo>
                  <a:lnTo>
                    <a:pt x="1566" y="40"/>
                  </a:lnTo>
                  <a:lnTo>
                    <a:pt x="1560" y="32"/>
                  </a:lnTo>
                  <a:lnTo>
                    <a:pt x="1552" y="24"/>
                  </a:lnTo>
                  <a:lnTo>
                    <a:pt x="1542" y="16"/>
                  </a:lnTo>
                  <a:lnTo>
                    <a:pt x="1530" y="10"/>
                  </a:lnTo>
                  <a:lnTo>
                    <a:pt x="1518" y="6"/>
                  </a:lnTo>
                  <a:lnTo>
                    <a:pt x="1504" y="4"/>
                  </a:lnTo>
                  <a:lnTo>
                    <a:pt x="1490" y="0"/>
                  </a:lnTo>
                  <a:lnTo>
                    <a:pt x="1472" y="0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rot="16200000">
              <a:off x="1009077" y="3095434"/>
              <a:ext cx="2363628" cy="2374631"/>
            </a:xfrm>
            <a:custGeom>
              <a:avLst/>
              <a:gdLst>
                <a:gd name="T0" fmla="*/ 104 w 1588"/>
                <a:gd name="T1" fmla="*/ 1596 h 1596"/>
                <a:gd name="T2" fmla="*/ 1470 w 1588"/>
                <a:gd name="T3" fmla="*/ 1596 h 1596"/>
                <a:gd name="T4" fmla="*/ 1470 w 1588"/>
                <a:gd name="T5" fmla="*/ 1596 h 1596"/>
                <a:gd name="T6" fmla="*/ 1488 w 1588"/>
                <a:gd name="T7" fmla="*/ 1596 h 1596"/>
                <a:gd name="T8" fmla="*/ 1506 w 1588"/>
                <a:gd name="T9" fmla="*/ 1594 h 1596"/>
                <a:gd name="T10" fmla="*/ 1520 w 1588"/>
                <a:gd name="T11" fmla="*/ 1590 h 1596"/>
                <a:gd name="T12" fmla="*/ 1534 w 1588"/>
                <a:gd name="T13" fmla="*/ 1584 h 1596"/>
                <a:gd name="T14" fmla="*/ 1548 w 1588"/>
                <a:gd name="T15" fmla="*/ 1578 h 1596"/>
                <a:gd name="T16" fmla="*/ 1558 w 1588"/>
                <a:gd name="T17" fmla="*/ 1570 h 1596"/>
                <a:gd name="T18" fmla="*/ 1566 w 1588"/>
                <a:gd name="T19" fmla="*/ 1562 h 1596"/>
                <a:gd name="T20" fmla="*/ 1574 w 1588"/>
                <a:gd name="T21" fmla="*/ 1552 h 1596"/>
                <a:gd name="T22" fmla="*/ 1580 w 1588"/>
                <a:gd name="T23" fmla="*/ 1540 h 1596"/>
                <a:gd name="T24" fmla="*/ 1584 w 1588"/>
                <a:gd name="T25" fmla="*/ 1528 h 1596"/>
                <a:gd name="T26" fmla="*/ 1586 w 1588"/>
                <a:gd name="T27" fmla="*/ 1516 h 1596"/>
                <a:gd name="T28" fmla="*/ 1588 w 1588"/>
                <a:gd name="T29" fmla="*/ 1504 h 1596"/>
                <a:gd name="T30" fmla="*/ 1586 w 1588"/>
                <a:gd name="T31" fmla="*/ 1490 h 1596"/>
                <a:gd name="T32" fmla="*/ 1584 w 1588"/>
                <a:gd name="T33" fmla="*/ 1476 h 1596"/>
                <a:gd name="T34" fmla="*/ 1578 w 1588"/>
                <a:gd name="T35" fmla="*/ 1462 h 1596"/>
                <a:gd name="T36" fmla="*/ 1572 w 1588"/>
                <a:gd name="T37" fmla="*/ 1446 h 1596"/>
                <a:gd name="T38" fmla="*/ 862 w 1588"/>
                <a:gd name="T39" fmla="*/ 58 h 1596"/>
                <a:gd name="T40" fmla="*/ 862 w 1588"/>
                <a:gd name="T41" fmla="*/ 58 h 1596"/>
                <a:gd name="T42" fmla="*/ 854 w 1588"/>
                <a:gd name="T43" fmla="*/ 44 h 1596"/>
                <a:gd name="T44" fmla="*/ 846 w 1588"/>
                <a:gd name="T45" fmla="*/ 32 h 1596"/>
                <a:gd name="T46" fmla="*/ 836 w 1588"/>
                <a:gd name="T47" fmla="*/ 22 h 1596"/>
                <a:gd name="T48" fmla="*/ 828 w 1588"/>
                <a:gd name="T49" fmla="*/ 14 h 1596"/>
                <a:gd name="T50" fmla="*/ 818 w 1588"/>
                <a:gd name="T51" fmla="*/ 8 h 1596"/>
                <a:gd name="T52" fmla="*/ 808 w 1588"/>
                <a:gd name="T53" fmla="*/ 4 h 1596"/>
                <a:gd name="T54" fmla="*/ 798 w 1588"/>
                <a:gd name="T55" fmla="*/ 0 h 1596"/>
                <a:gd name="T56" fmla="*/ 788 w 1588"/>
                <a:gd name="T57" fmla="*/ 0 h 1596"/>
                <a:gd name="T58" fmla="*/ 778 w 1588"/>
                <a:gd name="T59" fmla="*/ 0 h 1596"/>
                <a:gd name="T60" fmla="*/ 768 w 1588"/>
                <a:gd name="T61" fmla="*/ 4 h 1596"/>
                <a:gd name="T62" fmla="*/ 758 w 1588"/>
                <a:gd name="T63" fmla="*/ 8 h 1596"/>
                <a:gd name="T64" fmla="*/ 748 w 1588"/>
                <a:gd name="T65" fmla="*/ 14 h 1596"/>
                <a:gd name="T66" fmla="*/ 738 w 1588"/>
                <a:gd name="T67" fmla="*/ 22 h 1596"/>
                <a:gd name="T68" fmla="*/ 730 w 1588"/>
                <a:gd name="T69" fmla="*/ 32 h 1596"/>
                <a:gd name="T70" fmla="*/ 722 w 1588"/>
                <a:gd name="T71" fmla="*/ 44 h 1596"/>
                <a:gd name="T72" fmla="*/ 714 w 1588"/>
                <a:gd name="T73" fmla="*/ 58 h 1596"/>
                <a:gd name="T74" fmla="*/ 14 w 1588"/>
                <a:gd name="T75" fmla="*/ 1456 h 1596"/>
                <a:gd name="T76" fmla="*/ 14 w 1588"/>
                <a:gd name="T77" fmla="*/ 1456 h 1596"/>
                <a:gd name="T78" fmla="*/ 8 w 1588"/>
                <a:gd name="T79" fmla="*/ 1472 h 1596"/>
                <a:gd name="T80" fmla="*/ 4 w 1588"/>
                <a:gd name="T81" fmla="*/ 1486 h 1596"/>
                <a:gd name="T82" fmla="*/ 0 w 1588"/>
                <a:gd name="T83" fmla="*/ 1500 h 1596"/>
                <a:gd name="T84" fmla="*/ 0 w 1588"/>
                <a:gd name="T85" fmla="*/ 1512 h 1596"/>
                <a:gd name="T86" fmla="*/ 0 w 1588"/>
                <a:gd name="T87" fmla="*/ 1524 h 1596"/>
                <a:gd name="T88" fmla="*/ 2 w 1588"/>
                <a:gd name="T89" fmla="*/ 1536 h 1596"/>
                <a:gd name="T90" fmla="*/ 6 w 1588"/>
                <a:gd name="T91" fmla="*/ 1546 h 1596"/>
                <a:gd name="T92" fmla="*/ 12 w 1588"/>
                <a:gd name="T93" fmla="*/ 1556 h 1596"/>
                <a:gd name="T94" fmla="*/ 18 w 1588"/>
                <a:gd name="T95" fmla="*/ 1566 h 1596"/>
                <a:gd name="T96" fmla="*/ 26 w 1588"/>
                <a:gd name="T97" fmla="*/ 1574 h 1596"/>
                <a:gd name="T98" fmla="*/ 36 w 1588"/>
                <a:gd name="T99" fmla="*/ 1580 h 1596"/>
                <a:gd name="T100" fmla="*/ 48 w 1588"/>
                <a:gd name="T101" fmla="*/ 1586 h 1596"/>
                <a:gd name="T102" fmla="*/ 60 w 1588"/>
                <a:gd name="T103" fmla="*/ 1590 h 1596"/>
                <a:gd name="T104" fmla="*/ 74 w 1588"/>
                <a:gd name="T105" fmla="*/ 1594 h 1596"/>
                <a:gd name="T106" fmla="*/ 88 w 1588"/>
                <a:gd name="T107" fmla="*/ 1596 h 1596"/>
                <a:gd name="T108" fmla="*/ 104 w 1588"/>
                <a:gd name="T109" fmla="*/ 1596 h 1596"/>
                <a:gd name="T110" fmla="*/ 104 w 1588"/>
                <a:gd name="T111" fmla="*/ 1596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88" h="1596">
                  <a:moveTo>
                    <a:pt x="104" y="1596"/>
                  </a:moveTo>
                  <a:lnTo>
                    <a:pt x="1470" y="1596"/>
                  </a:lnTo>
                  <a:lnTo>
                    <a:pt x="1470" y="1596"/>
                  </a:lnTo>
                  <a:lnTo>
                    <a:pt x="1488" y="1596"/>
                  </a:lnTo>
                  <a:lnTo>
                    <a:pt x="1506" y="1594"/>
                  </a:lnTo>
                  <a:lnTo>
                    <a:pt x="1520" y="1590"/>
                  </a:lnTo>
                  <a:lnTo>
                    <a:pt x="1534" y="1584"/>
                  </a:lnTo>
                  <a:lnTo>
                    <a:pt x="1548" y="1578"/>
                  </a:lnTo>
                  <a:lnTo>
                    <a:pt x="1558" y="1570"/>
                  </a:lnTo>
                  <a:lnTo>
                    <a:pt x="1566" y="1562"/>
                  </a:lnTo>
                  <a:lnTo>
                    <a:pt x="1574" y="1552"/>
                  </a:lnTo>
                  <a:lnTo>
                    <a:pt x="1580" y="1540"/>
                  </a:lnTo>
                  <a:lnTo>
                    <a:pt x="1584" y="1528"/>
                  </a:lnTo>
                  <a:lnTo>
                    <a:pt x="1586" y="1516"/>
                  </a:lnTo>
                  <a:lnTo>
                    <a:pt x="1588" y="1504"/>
                  </a:lnTo>
                  <a:lnTo>
                    <a:pt x="1586" y="1490"/>
                  </a:lnTo>
                  <a:lnTo>
                    <a:pt x="1584" y="1476"/>
                  </a:lnTo>
                  <a:lnTo>
                    <a:pt x="1578" y="1462"/>
                  </a:lnTo>
                  <a:lnTo>
                    <a:pt x="1572" y="1446"/>
                  </a:lnTo>
                  <a:lnTo>
                    <a:pt x="862" y="58"/>
                  </a:lnTo>
                  <a:lnTo>
                    <a:pt x="862" y="58"/>
                  </a:lnTo>
                  <a:lnTo>
                    <a:pt x="854" y="44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8" y="14"/>
                  </a:lnTo>
                  <a:lnTo>
                    <a:pt x="818" y="8"/>
                  </a:lnTo>
                  <a:lnTo>
                    <a:pt x="808" y="4"/>
                  </a:lnTo>
                  <a:lnTo>
                    <a:pt x="798" y="0"/>
                  </a:lnTo>
                  <a:lnTo>
                    <a:pt x="788" y="0"/>
                  </a:lnTo>
                  <a:lnTo>
                    <a:pt x="778" y="0"/>
                  </a:lnTo>
                  <a:lnTo>
                    <a:pt x="768" y="4"/>
                  </a:lnTo>
                  <a:lnTo>
                    <a:pt x="758" y="8"/>
                  </a:lnTo>
                  <a:lnTo>
                    <a:pt x="748" y="14"/>
                  </a:lnTo>
                  <a:lnTo>
                    <a:pt x="738" y="22"/>
                  </a:lnTo>
                  <a:lnTo>
                    <a:pt x="730" y="32"/>
                  </a:lnTo>
                  <a:lnTo>
                    <a:pt x="722" y="44"/>
                  </a:lnTo>
                  <a:lnTo>
                    <a:pt x="714" y="58"/>
                  </a:lnTo>
                  <a:lnTo>
                    <a:pt x="14" y="1456"/>
                  </a:lnTo>
                  <a:lnTo>
                    <a:pt x="14" y="1456"/>
                  </a:lnTo>
                  <a:lnTo>
                    <a:pt x="8" y="1472"/>
                  </a:lnTo>
                  <a:lnTo>
                    <a:pt x="4" y="1486"/>
                  </a:lnTo>
                  <a:lnTo>
                    <a:pt x="0" y="1500"/>
                  </a:lnTo>
                  <a:lnTo>
                    <a:pt x="0" y="1512"/>
                  </a:lnTo>
                  <a:lnTo>
                    <a:pt x="0" y="1524"/>
                  </a:lnTo>
                  <a:lnTo>
                    <a:pt x="2" y="1536"/>
                  </a:lnTo>
                  <a:lnTo>
                    <a:pt x="6" y="1546"/>
                  </a:lnTo>
                  <a:lnTo>
                    <a:pt x="12" y="1556"/>
                  </a:lnTo>
                  <a:lnTo>
                    <a:pt x="18" y="1566"/>
                  </a:lnTo>
                  <a:lnTo>
                    <a:pt x="26" y="1574"/>
                  </a:lnTo>
                  <a:lnTo>
                    <a:pt x="36" y="1580"/>
                  </a:lnTo>
                  <a:lnTo>
                    <a:pt x="48" y="1586"/>
                  </a:lnTo>
                  <a:lnTo>
                    <a:pt x="60" y="1590"/>
                  </a:lnTo>
                  <a:lnTo>
                    <a:pt x="74" y="1594"/>
                  </a:lnTo>
                  <a:lnTo>
                    <a:pt x="88" y="1596"/>
                  </a:lnTo>
                  <a:lnTo>
                    <a:pt x="104" y="1596"/>
                  </a:lnTo>
                  <a:lnTo>
                    <a:pt x="104" y="1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0" name="直接连接符 36"/>
            <p:cNvCxnSpPr>
              <a:cxnSpLocks noChangeShapeType="1"/>
            </p:cNvCxnSpPr>
            <p:nvPr/>
          </p:nvCxnSpPr>
          <p:spPr bwMode="auto">
            <a:xfrm>
              <a:off x="1712667" y="4369219"/>
              <a:ext cx="1450451" cy="0"/>
            </a:xfrm>
            <a:prstGeom prst="line">
              <a:avLst/>
            </a:prstGeom>
            <a:noFill/>
            <a:ln w="6350" algn="ctr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44"/>
            <p:cNvCxnSpPr>
              <a:cxnSpLocks noChangeShapeType="1"/>
            </p:cNvCxnSpPr>
            <p:nvPr/>
          </p:nvCxnSpPr>
          <p:spPr bwMode="auto">
            <a:xfrm>
              <a:off x="3938769" y="4163846"/>
              <a:ext cx="1450451" cy="0"/>
            </a:xfrm>
            <a:prstGeom prst="line">
              <a:avLst/>
            </a:prstGeom>
            <a:noFill/>
            <a:ln w="6350" algn="ctr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矩形 12"/>
            <p:cNvSpPr/>
            <p:nvPr/>
          </p:nvSpPr>
          <p:spPr>
            <a:xfrm>
              <a:off x="1779912" y="4492680"/>
              <a:ext cx="1326261" cy="3841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TEMPLATE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94445" y="4299495"/>
              <a:ext cx="1326261" cy="3841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TEMPLATE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14"/>
            <p:cNvGrpSpPr>
              <a:grpSpLocks noChangeAspect="1"/>
            </p:cNvGrpSpPr>
            <p:nvPr/>
          </p:nvGrpSpPr>
          <p:grpSpPr>
            <a:xfrm>
              <a:off x="4424307" y="3546295"/>
              <a:ext cx="442662" cy="495044"/>
              <a:chOff x="5999255" y="3275006"/>
              <a:chExt cx="402656" cy="450303"/>
            </a:xfrm>
            <a:solidFill>
              <a:schemeClr val="bg1"/>
            </a:solidFill>
            <a:effectLst/>
          </p:grpSpPr>
          <p:sp>
            <p:nvSpPr>
              <p:cNvPr id="24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" name="组合 15"/>
            <p:cNvGrpSpPr/>
            <p:nvPr/>
          </p:nvGrpSpPr>
          <p:grpSpPr>
            <a:xfrm>
              <a:off x="2244717" y="3699270"/>
              <a:ext cx="422882" cy="455087"/>
              <a:chOff x="7005429" y="4859473"/>
              <a:chExt cx="466184" cy="501686"/>
            </a:xfrm>
            <a:effectLst/>
          </p:grpSpPr>
          <p:sp>
            <p:nvSpPr>
              <p:cNvPr id="19" name="Freeform 154"/>
              <p:cNvSpPr>
                <a:spLocks/>
              </p:cNvSpPr>
              <p:nvPr/>
            </p:nvSpPr>
            <p:spPr bwMode="auto">
              <a:xfrm>
                <a:off x="7146499" y="5285485"/>
                <a:ext cx="50449" cy="46712"/>
              </a:xfrm>
              <a:custGeom>
                <a:avLst/>
                <a:gdLst>
                  <a:gd name="T0" fmla="*/ 16 w 23"/>
                  <a:gd name="T1" fmla="*/ 0 h 21"/>
                  <a:gd name="T2" fmla="*/ 16 w 23"/>
                  <a:gd name="T3" fmla="*/ 4 h 21"/>
                  <a:gd name="T4" fmla="*/ 19 w 23"/>
                  <a:gd name="T5" fmla="*/ 11 h 21"/>
                  <a:gd name="T6" fmla="*/ 10 w 23"/>
                  <a:gd name="T7" fmla="*/ 17 h 21"/>
                  <a:gd name="T8" fmla="*/ 4 w 23"/>
                  <a:gd name="T9" fmla="*/ 9 h 21"/>
                  <a:gd name="T10" fmla="*/ 6 w 23"/>
                  <a:gd name="T11" fmla="*/ 5 h 21"/>
                  <a:gd name="T12" fmla="*/ 6 w 23"/>
                  <a:gd name="T13" fmla="*/ 0 h 21"/>
                  <a:gd name="T14" fmla="*/ 0 w 23"/>
                  <a:gd name="T15" fmla="*/ 10 h 21"/>
                  <a:gd name="T16" fmla="*/ 11 w 23"/>
                  <a:gd name="T17" fmla="*/ 21 h 21"/>
                  <a:gd name="T18" fmla="*/ 23 w 23"/>
                  <a:gd name="T19" fmla="*/ 10 h 21"/>
                  <a:gd name="T20" fmla="*/ 16 w 23"/>
                  <a:gd name="T2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1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8" y="5"/>
                      <a:pt x="19" y="8"/>
                      <a:pt x="19" y="11"/>
                    </a:cubicBezTo>
                    <a:cubicBezTo>
                      <a:pt x="18" y="15"/>
                      <a:pt x="15" y="18"/>
                      <a:pt x="10" y="17"/>
                    </a:cubicBezTo>
                    <a:cubicBezTo>
                      <a:pt x="6" y="17"/>
                      <a:pt x="3" y="13"/>
                      <a:pt x="4" y="9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2"/>
                      <a:pt x="0" y="6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8" y="21"/>
                      <a:pt x="23" y="16"/>
                      <a:pt x="23" y="10"/>
                    </a:cubicBezTo>
                    <a:cubicBezTo>
                      <a:pt x="23" y="5"/>
                      <a:pt x="20" y="1"/>
                      <a:pt x="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Rectangle 155"/>
              <p:cNvSpPr>
                <a:spLocks noChangeArrowheads="1"/>
              </p:cNvSpPr>
              <p:nvPr/>
            </p:nvSpPr>
            <p:spPr bwMode="auto">
              <a:xfrm>
                <a:off x="7166118" y="5278945"/>
                <a:ext cx="9342" cy="326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Freeform 156"/>
              <p:cNvSpPr>
                <a:spLocks noEditPoints="1"/>
              </p:cNvSpPr>
              <p:nvPr/>
            </p:nvSpPr>
            <p:spPr bwMode="auto">
              <a:xfrm>
                <a:off x="7044667" y="4940751"/>
                <a:ext cx="260652" cy="260652"/>
              </a:xfrm>
              <a:custGeom>
                <a:avLst/>
                <a:gdLst>
                  <a:gd name="T0" fmla="*/ 24 w 118"/>
                  <a:gd name="T1" fmla="*/ 19 h 118"/>
                  <a:gd name="T2" fmla="*/ 19 w 118"/>
                  <a:gd name="T3" fmla="*/ 94 h 118"/>
                  <a:gd name="T4" fmla="*/ 94 w 118"/>
                  <a:gd name="T5" fmla="*/ 99 h 118"/>
                  <a:gd name="T6" fmla="*/ 99 w 118"/>
                  <a:gd name="T7" fmla="*/ 24 h 118"/>
                  <a:gd name="T8" fmla="*/ 24 w 118"/>
                  <a:gd name="T9" fmla="*/ 19 h 118"/>
                  <a:gd name="T10" fmla="*/ 64 w 118"/>
                  <a:gd name="T11" fmla="*/ 84 h 118"/>
                  <a:gd name="T12" fmla="*/ 64 w 118"/>
                  <a:gd name="T13" fmla="*/ 93 h 118"/>
                  <a:gd name="T14" fmla="*/ 56 w 118"/>
                  <a:gd name="T15" fmla="*/ 93 h 118"/>
                  <a:gd name="T16" fmla="*/ 56 w 118"/>
                  <a:gd name="T17" fmla="*/ 85 h 118"/>
                  <a:gd name="T18" fmla="*/ 41 w 118"/>
                  <a:gd name="T19" fmla="*/ 81 h 118"/>
                  <a:gd name="T20" fmla="*/ 43 w 118"/>
                  <a:gd name="T21" fmla="*/ 71 h 118"/>
                  <a:gd name="T22" fmla="*/ 58 w 118"/>
                  <a:gd name="T23" fmla="*/ 75 h 118"/>
                  <a:gd name="T24" fmla="*/ 66 w 118"/>
                  <a:gd name="T25" fmla="*/ 70 h 118"/>
                  <a:gd name="T26" fmla="*/ 57 w 118"/>
                  <a:gd name="T27" fmla="*/ 62 h 118"/>
                  <a:gd name="T28" fmla="*/ 41 w 118"/>
                  <a:gd name="T29" fmla="*/ 46 h 118"/>
                  <a:gd name="T30" fmla="*/ 56 w 118"/>
                  <a:gd name="T31" fmla="*/ 31 h 118"/>
                  <a:gd name="T32" fmla="*/ 56 w 118"/>
                  <a:gd name="T33" fmla="*/ 23 h 118"/>
                  <a:gd name="T34" fmla="*/ 64 w 118"/>
                  <a:gd name="T35" fmla="*/ 23 h 118"/>
                  <a:gd name="T36" fmla="*/ 64 w 118"/>
                  <a:gd name="T37" fmla="*/ 30 h 118"/>
                  <a:gd name="T38" fmla="*/ 77 w 118"/>
                  <a:gd name="T39" fmla="*/ 33 h 118"/>
                  <a:gd name="T40" fmla="*/ 74 w 118"/>
                  <a:gd name="T41" fmla="*/ 43 h 118"/>
                  <a:gd name="T42" fmla="*/ 62 w 118"/>
                  <a:gd name="T43" fmla="*/ 40 h 118"/>
                  <a:gd name="T44" fmla="*/ 55 w 118"/>
                  <a:gd name="T45" fmla="*/ 45 h 118"/>
                  <a:gd name="T46" fmla="*/ 65 w 118"/>
                  <a:gd name="T47" fmla="*/ 52 h 118"/>
                  <a:gd name="T48" fmla="*/ 79 w 118"/>
                  <a:gd name="T49" fmla="*/ 69 h 118"/>
                  <a:gd name="T50" fmla="*/ 64 w 118"/>
                  <a:gd name="T51" fmla="*/ 8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8" h="118">
                    <a:moveTo>
                      <a:pt x="24" y="19"/>
                    </a:moveTo>
                    <a:cubicBezTo>
                      <a:pt x="2" y="39"/>
                      <a:pt x="0" y="72"/>
                      <a:pt x="19" y="94"/>
                    </a:cubicBezTo>
                    <a:cubicBezTo>
                      <a:pt x="38" y="116"/>
                      <a:pt x="72" y="118"/>
                      <a:pt x="94" y="99"/>
                    </a:cubicBezTo>
                    <a:cubicBezTo>
                      <a:pt x="115" y="79"/>
                      <a:pt x="118" y="46"/>
                      <a:pt x="99" y="24"/>
                    </a:cubicBezTo>
                    <a:cubicBezTo>
                      <a:pt x="79" y="2"/>
                      <a:pt x="46" y="0"/>
                      <a:pt x="24" y="19"/>
                    </a:cubicBezTo>
                    <a:close/>
                    <a:moveTo>
                      <a:pt x="64" y="84"/>
                    </a:moveTo>
                    <a:cubicBezTo>
                      <a:pt x="64" y="93"/>
                      <a:pt x="64" y="93"/>
                      <a:pt x="64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0" y="85"/>
                      <a:pt x="44" y="83"/>
                      <a:pt x="41" y="81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7" y="73"/>
                      <a:pt x="52" y="75"/>
                      <a:pt x="58" y="75"/>
                    </a:cubicBezTo>
                    <a:cubicBezTo>
                      <a:pt x="63" y="75"/>
                      <a:pt x="66" y="73"/>
                      <a:pt x="66" y="70"/>
                    </a:cubicBezTo>
                    <a:cubicBezTo>
                      <a:pt x="66" y="66"/>
                      <a:pt x="63" y="64"/>
                      <a:pt x="57" y="62"/>
                    </a:cubicBezTo>
                    <a:cubicBezTo>
                      <a:pt x="48" y="59"/>
                      <a:pt x="41" y="55"/>
                      <a:pt x="41" y="46"/>
                    </a:cubicBezTo>
                    <a:cubicBezTo>
                      <a:pt x="41" y="39"/>
                      <a:pt x="47" y="33"/>
                      <a:pt x="56" y="31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30"/>
                      <a:pt x="64" y="30"/>
                      <a:pt x="64" y="30"/>
                    </a:cubicBezTo>
                    <a:cubicBezTo>
                      <a:pt x="70" y="30"/>
                      <a:pt x="74" y="32"/>
                      <a:pt x="77" y="3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2" y="42"/>
                      <a:pt x="68" y="40"/>
                      <a:pt x="62" y="40"/>
                    </a:cubicBezTo>
                    <a:cubicBezTo>
                      <a:pt x="56" y="40"/>
                      <a:pt x="55" y="42"/>
                      <a:pt x="55" y="45"/>
                    </a:cubicBezTo>
                    <a:cubicBezTo>
                      <a:pt x="55" y="48"/>
                      <a:pt x="58" y="50"/>
                      <a:pt x="65" y="52"/>
                    </a:cubicBezTo>
                    <a:cubicBezTo>
                      <a:pt x="75" y="56"/>
                      <a:pt x="79" y="61"/>
                      <a:pt x="79" y="69"/>
                    </a:cubicBezTo>
                    <a:cubicBezTo>
                      <a:pt x="79" y="76"/>
                      <a:pt x="74" y="83"/>
                      <a:pt x="64" y="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Freeform 157"/>
              <p:cNvSpPr>
                <a:spLocks noEditPoints="1"/>
              </p:cNvSpPr>
              <p:nvPr/>
            </p:nvSpPr>
            <p:spPr bwMode="auto">
              <a:xfrm>
                <a:off x="7005429" y="4859473"/>
                <a:ext cx="338194" cy="501686"/>
              </a:xfrm>
              <a:custGeom>
                <a:avLst/>
                <a:gdLst>
                  <a:gd name="T0" fmla="*/ 138 w 153"/>
                  <a:gd name="T1" fmla="*/ 177 h 227"/>
                  <a:gd name="T2" fmla="*/ 16 w 153"/>
                  <a:gd name="T3" fmla="*/ 177 h 227"/>
                  <a:gd name="T4" fmla="*/ 16 w 153"/>
                  <a:gd name="T5" fmla="*/ 16 h 227"/>
                  <a:gd name="T6" fmla="*/ 138 w 153"/>
                  <a:gd name="T7" fmla="*/ 16 h 227"/>
                  <a:gd name="T8" fmla="*/ 138 w 153"/>
                  <a:gd name="T9" fmla="*/ 103 h 227"/>
                  <a:gd name="T10" fmla="*/ 139 w 153"/>
                  <a:gd name="T11" fmla="*/ 102 h 227"/>
                  <a:gd name="T12" fmla="*/ 153 w 153"/>
                  <a:gd name="T13" fmla="*/ 94 h 227"/>
                  <a:gd name="T14" fmla="*/ 153 w 153"/>
                  <a:gd name="T15" fmla="*/ 13 h 227"/>
                  <a:gd name="T16" fmla="*/ 141 w 153"/>
                  <a:gd name="T17" fmla="*/ 0 h 227"/>
                  <a:gd name="T18" fmla="*/ 12 w 153"/>
                  <a:gd name="T19" fmla="*/ 0 h 227"/>
                  <a:gd name="T20" fmla="*/ 0 w 153"/>
                  <a:gd name="T21" fmla="*/ 13 h 227"/>
                  <a:gd name="T22" fmla="*/ 0 w 153"/>
                  <a:gd name="T23" fmla="*/ 215 h 227"/>
                  <a:gd name="T24" fmla="*/ 12 w 153"/>
                  <a:gd name="T25" fmla="*/ 227 h 227"/>
                  <a:gd name="T26" fmla="*/ 141 w 153"/>
                  <a:gd name="T27" fmla="*/ 227 h 227"/>
                  <a:gd name="T28" fmla="*/ 153 w 153"/>
                  <a:gd name="T29" fmla="*/ 215 h 227"/>
                  <a:gd name="T30" fmla="*/ 153 w 153"/>
                  <a:gd name="T31" fmla="*/ 176 h 227"/>
                  <a:gd name="T32" fmla="*/ 138 w 153"/>
                  <a:gd name="T33" fmla="*/ 166 h 227"/>
                  <a:gd name="T34" fmla="*/ 138 w 153"/>
                  <a:gd name="T35" fmla="*/ 177 h 227"/>
                  <a:gd name="T36" fmla="*/ 75 w 153"/>
                  <a:gd name="T37" fmla="*/ 221 h 227"/>
                  <a:gd name="T38" fmla="*/ 56 w 153"/>
                  <a:gd name="T39" fmla="*/ 201 h 227"/>
                  <a:gd name="T40" fmla="*/ 75 w 153"/>
                  <a:gd name="T41" fmla="*/ 182 h 227"/>
                  <a:gd name="T42" fmla="*/ 95 w 153"/>
                  <a:gd name="T43" fmla="*/ 201 h 227"/>
                  <a:gd name="T44" fmla="*/ 75 w 153"/>
                  <a:gd name="T45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3" h="227">
                    <a:moveTo>
                      <a:pt x="138" y="177"/>
                    </a:moveTo>
                    <a:cubicBezTo>
                      <a:pt x="16" y="177"/>
                      <a:pt x="16" y="177"/>
                      <a:pt x="16" y="17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03"/>
                      <a:pt x="138" y="103"/>
                      <a:pt x="138" y="103"/>
                    </a:cubicBezTo>
                    <a:cubicBezTo>
                      <a:pt x="138" y="103"/>
                      <a:pt x="139" y="102"/>
                      <a:pt x="139" y="102"/>
                    </a:cubicBezTo>
                    <a:cubicBezTo>
                      <a:pt x="144" y="98"/>
                      <a:pt x="148" y="95"/>
                      <a:pt x="153" y="94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22"/>
                      <a:pt x="6" y="227"/>
                      <a:pt x="12" y="227"/>
                    </a:cubicBezTo>
                    <a:cubicBezTo>
                      <a:pt x="141" y="227"/>
                      <a:pt x="141" y="227"/>
                      <a:pt x="141" y="227"/>
                    </a:cubicBezTo>
                    <a:cubicBezTo>
                      <a:pt x="148" y="227"/>
                      <a:pt x="153" y="222"/>
                      <a:pt x="153" y="215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48" y="174"/>
                      <a:pt x="142" y="170"/>
                      <a:pt x="138" y="166"/>
                    </a:cubicBezTo>
                    <a:lnTo>
                      <a:pt x="138" y="177"/>
                    </a:lnTo>
                    <a:close/>
                    <a:moveTo>
                      <a:pt x="75" y="221"/>
                    </a:moveTo>
                    <a:cubicBezTo>
                      <a:pt x="65" y="221"/>
                      <a:pt x="56" y="212"/>
                      <a:pt x="56" y="201"/>
                    </a:cubicBezTo>
                    <a:cubicBezTo>
                      <a:pt x="56" y="191"/>
                      <a:pt x="65" y="182"/>
                      <a:pt x="75" y="182"/>
                    </a:cubicBezTo>
                    <a:cubicBezTo>
                      <a:pt x="86" y="182"/>
                      <a:pt x="95" y="191"/>
                      <a:pt x="95" y="201"/>
                    </a:cubicBezTo>
                    <a:cubicBezTo>
                      <a:pt x="95" y="212"/>
                      <a:pt x="86" y="221"/>
                      <a:pt x="75" y="2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Freeform 158"/>
              <p:cNvSpPr>
                <a:spLocks noEditPoints="1"/>
              </p:cNvSpPr>
              <p:nvPr/>
            </p:nvSpPr>
            <p:spPr bwMode="auto">
              <a:xfrm>
                <a:off x="7281029" y="5062202"/>
                <a:ext cx="190584" cy="190584"/>
              </a:xfrm>
              <a:custGeom>
                <a:avLst/>
                <a:gdLst>
                  <a:gd name="T0" fmla="*/ 72 w 86"/>
                  <a:gd name="T1" fmla="*/ 17 h 86"/>
                  <a:gd name="T2" fmla="*/ 18 w 86"/>
                  <a:gd name="T3" fmla="*/ 14 h 86"/>
                  <a:gd name="T4" fmla="*/ 14 w 86"/>
                  <a:gd name="T5" fmla="*/ 68 h 86"/>
                  <a:gd name="T6" fmla="*/ 69 w 86"/>
                  <a:gd name="T7" fmla="*/ 72 h 86"/>
                  <a:gd name="T8" fmla="*/ 72 w 86"/>
                  <a:gd name="T9" fmla="*/ 17 h 86"/>
                  <a:gd name="T10" fmla="*/ 46 w 86"/>
                  <a:gd name="T11" fmla="*/ 63 h 86"/>
                  <a:gd name="T12" fmla="*/ 46 w 86"/>
                  <a:gd name="T13" fmla="*/ 70 h 86"/>
                  <a:gd name="T14" fmla="*/ 40 w 86"/>
                  <a:gd name="T15" fmla="*/ 70 h 86"/>
                  <a:gd name="T16" fmla="*/ 40 w 86"/>
                  <a:gd name="T17" fmla="*/ 64 h 86"/>
                  <a:gd name="T18" fmla="*/ 28 w 86"/>
                  <a:gd name="T19" fmla="*/ 61 h 86"/>
                  <a:gd name="T20" fmla="*/ 30 w 86"/>
                  <a:gd name="T21" fmla="*/ 53 h 86"/>
                  <a:gd name="T22" fmla="*/ 41 w 86"/>
                  <a:gd name="T23" fmla="*/ 56 h 86"/>
                  <a:gd name="T24" fmla="*/ 48 w 86"/>
                  <a:gd name="T25" fmla="*/ 52 h 86"/>
                  <a:gd name="T26" fmla="*/ 41 w 86"/>
                  <a:gd name="T27" fmla="*/ 46 h 86"/>
                  <a:gd name="T28" fmla="*/ 29 w 86"/>
                  <a:gd name="T29" fmla="*/ 34 h 86"/>
                  <a:gd name="T30" fmla="*/ 40 w 86"/>
                  <a:gd name="T31" fmla="*/ 22 h 86"/>
                  <a:gd name="T32" fmla="*/ 40 w 86"/>
                  <a:gd name="T33" fmla="*/ 15 h 86"/>
                  <a:gd name="T34" fmla="*/ 47 w 86"/>
                  <a:gd name="T35" fmla="*/ 15 h 86"/>
                  <a:gd name="T36" fmla="*/ 47 w 86"/>
                  <a:gd name="T37" fmla="*/ 21 h 86"/>
                  <a:gd name="T38" fmla="*/ 56 w 86"/>
                  <a:gd name="T39" fmla="*/ 23 h 86"/>
                  <a:gd name="T40" fmla="*/ 54 w 86"/>
                  <a:gd name="T41" fmla="*/ 31 h 86"/>
                  <a:gd name="T42" fmla="*/ 45 w 86"/>
                  <a:gd name="T43" fmla="*/ 29 h 86"/>
                  <a:gd name="T44" fmla="*/ 39 w 86"/>
                  <a:gd name="T45" fmla="*/ 32 h 86"/>
                  <a:gd name="T46" fmla="*/ 47 w 86"/>
                  <a:gd name="T47" fmla="*/ 38 h 86"/>
                  <a:gd name="T48" fmla="*/ 58 w 86"/>
                  <a:gd name="T49" fmla="*/ 51 h 86"/>
                  <a:gd name="T50" fmla="*/ 46 w 86"/>
                  <a:gd name="T51" fmla="*/ 6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86">
                    <a:moveTo>
                      <a:pt x="72" y="17"/>
                    </a:moveTo>
                    <a:cubicBezTo>
                      <a:pt x="58" y="1"/>
                      <a:pt x="34" y="0"/>
                      <a:pt x="18" y="14"/>
                    </a:cubicBezTo>
                    <a:cubicBezTo>
                      <a:pt x="2" y="28"/>
                      <a:pt x="0" y="52"/>
                      <a:pt x="14" y="68"/>
                    </a:cubicBezTo>
                    <a:cubicBezTo>
                      <a:pt x="28" y="84"/>
                      <a:pt x="53" y="86"/>
                      <a:pt x="69" y="72"/>
                    </a:cubicBezTo>
                    <a:cubicBezTo>
                      <a:pt x="85" y="58"/>
                      <a:pt x="86" y="33"/>
                      <a:pt x="72" y="17"/>
                    </a:cubicBezTo>
                    <a:close/>
                    <a:moveTo>
                      <a:pt x="46" y="63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5" y="64"/>
                      <a:pt x="31" y="62"/>
                      <a:pt x="28" y="61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5"/>
                      <a:pt x="37" y="56"/>
                      <a:pt x="41" y="56"/>
                    </a:cubicBezTo>
                    <a:cubicBezTo>
                      <a:pt x="45" y="56"/>
                      <a:pt x="48" y="54"/>
                      <a:pt x="48" y="52"/>
                    </a:cubicBezTo>
                    <a:cubicBezTo>
                      <a:pt x="48" y="49"/>
                      <a:pt x="46" y="48"/>
                      <a:pt x="41" y="46"/>
                    </a:cubicBezTo>
                    <a:cubicBezTo>
                      <a:pt x="34" y="44"/>
                      <a:pt x="29" y="40"/>
                      <a:pt x="29" y="34"/>
                    </a:cubicBezTo>
                    <a:cubicBezTo>
                      <a:pt x="29" y="28"/>
                      <a:pt x="33" y="23"/>
                      <a:pt x="40" y="22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1" y="21"/>
                      <a:pt x="54" y="22"/>
                      <a:pt x="56" y="23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0"/>
                      <a:pt x="50" y="29"/>
                      <a:pt x="45" y="29"/>
                    </a:cubicBezTo>
                    <a:cubicBezTo>
                      <a:pt x="40" y="29"/>
                      <a:pt x="39" y="31"/>
                      <a:pt x="39" y="32"/>
                    </a:cubicBezTo>
                    <a:cubicBezTo>
                      <a:pt x="39" y="35"/>
                      <a:pt x="41" y="36"/>
                      <a:pt x="47" y="38"/>
                    </a:cubicBezTo>
                    <a:cubicBezTo>
                      <a:pt x="55" y="41"/>
                      <a:pt x="58" y="45"/>
                      <a:pt x="58" y="51"/>
                    </a:cubicBezTo>
                    <a:cubicBezTo>
                      <a:pt x="58" y="57"/>
                      <a:pt x="54" y="62"/>
                      <a:pt x="46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56" tIns="45728" rIns="91456" bIns="45728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文本框 44"/>
            <p:cNvSpPr txBox="1"/>
            <p:nvPr/>
          </p:nvSpPr>
          <p:spPr>
            <a:xfrm>
              <a:off x="1173564" y="5464564"/>
              <a:ext cx="2457664" cy="8964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点击输入简要文字内容，言简意赅的说明分项内容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COOLLA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专业设计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  <a:p>
              <a:endParaRPr lang="en-US" altLang="zh-CN" sz="9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8" name="文本框 45"/>
            <p:cNvSpPr txBox="1"/>
            <p:nvPr/>
          </p:nvSpPr>
          <p:spPr>
            <a:xfrm>
              <a:off x="3631228" y="2270527"/>
              <a:ext cx="2229252" cy="70432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点击输入简要文字内容，言简意赅的说明分项内容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COOLLA</a:t>
              </a: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专业设计</a:t>
              </a:r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</p:grpSp>
      <p:sp>
        <p:nvSpPr>
          <p:cNvPr id="29" name="TextBox 54"/>
          <p:cNvSpPr txBox="1"/>
          <p:nvPr/>
        </p:nvSpPr>
        <p:spPr>
          <a:xfrm>
            <a:off x="1167304" y="2139957"/>
            <a:ext cx="415349" cy="499335"/>
          </a:xfrm>
          <a:prstGeom prst="rect">
            <a:avLst/>
          </a:prstGeom>
          <a:noFill/>
        </p:spPr>
        <p:txBody>
          <a:bodyPr wrap="square" lIns="37227" tIns="18613" rIns="37227" bIns="18613" rtlCol="0">
            <a:spAutoFit/>
          </a:bodyPr>
          <a:lstStyle/>
          <a:p>
            <a:r>
              <a:rPr lang="id-ID" sz="300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1</a:t>
            </a:r>
            <a:r>
              <a:rPr lang="en-US" sz="300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endParaRPr lang="id-ID" sz="300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0" name="Rectangle 19"/>
          <p:cNvSpPr/>
          <p:nvPr/>
        </p:nvSpPr>
        <p:spPr>
          <a:xfrm>
            <a:off x="1528230" y="2201772"/>
            <a:ext cx="2944726" cy="406986"/>
          </a:xfrm>
          <a:prstGeom prst="rect">
            <a:avLst/>
          </a:prstGeom>
        </p:spPr>
        <p:txBody>
          <a:bodyPr wrap="square" lIns="37227" tIns="18613" rIns="37227" bIns="1861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在此框中选择粘贴，并选择只保留文字。您的内容打在这里，或者通过复制您的文本后，在此框您，或者通过复制您的文本后，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56"/>
          <p:cNvSpPr txBox="1"/>
          <p:nvPr/>
        </p:nvSpPr>
        <p:spPr>
          <a:xfrm>
            <a:off x="1167304" y="2862152"/>
            <a:ext cx="415349" cy="499225"/>
          </a:xfrm>
          <a:prstGeom prst="rect">
            <a:avLst/>
          </a:prstGeom>
          <a:noFill/>
        </p:spPr>
        <p:txBody>
          <a:bodyPr wrap="square" lIns="37227" tIns="18613" rIns="37227" bIns="18613" rtlCol="0">
            <a:spAutoFit/>
          </a:bodyPr>
          <a:lstStyle/>
          <a:p>
            <a:r>
              <a:rPr lang="en-US" sz="300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2.</a:t>
            </a:r>
            <a:endParaRPr lang="id-ID" sz="300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Rectangle 19"/>
          <p:cNvSpPr/>
          <p:nvPr/>
        </p:nvSpPr>
        <p:spPr>
          <a:xfrm>
            <a:off x="1528230" y="2923969"/>
            <a:ext cx="2944726" cy="406986"/>
          </a:xfrm>
          <a:prstGeom prst="rect">
            <a:avLst/>
          </a:prstGeom>
        </p:spPr>
        <p:txBody>
          <a:bodyPr wrap="square" lIns="37227" tIns="18613" rIns="37227" bIns="1861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在此框中选择粘贴，并选择只保留文字。您的内容打在这里，或者通过复制您的文本后，在此框您，或者通过复制您的文本后，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58"/>
          <p:cNvSpPr txBox="1"/>
          <p:nvPr/>
        </p:nvSpPr>
        <p:spPr>
          <a:xfrm>
            <a:off x="1167304" y="3584965"/>
            <a:ext cx="415349" cy="499225"/>
          </a:xfrm>
          <a:prstGeom prst="rect">
            <a:avLst/>
          </a:prstGeom>
          <a:noFill/>
        </p:spPr>
        <p:txBody>
          <a:bodyPr wrap="square" lIns="37227" tIns="18613" rIns="37227" bIns="18613" rtlCol="0">
            <a:spAutoFit/>
          </a:bodyPr>
          <a:lstStyle/>
          <a:p>
            <a:r>
              <a:rPr lang="en-US" sz="300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3.</a:t>
            </a:r>
            <a:endParaRPr lang="id-ID" sz="300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Rectangle 19"/>
          <p:cNvSpPr/>
          <p:nvPr/>
        </p:nvSpPr>
        <p:spPr>
          <a:xfrm>
            <a:off x="1528230" y="3646781"/>
            <a:ext cx="2944726" cy="406986"/>
          </a:xfrm>
          <a:prstGeom prst="rect">
            <a:avLst/>
          </a:prstGeom>
        </p:spPr>
        <p:txBody>
          <a:bodyPr wrap="square" lIns="37227" tIns="18613" rIns="37227" bIns="18613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在此框中选择粘贴，并选择只保留文字。您的内容打在这里，或者通过复制您的文本后，在此框您，或者通过复制您的文本后，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277871" y="2690499"/>
            <a:ext cx="31950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277871" y="3373447"/>
            <a:ext cx="31950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6"/>
          <p:cNvSpPr>
            <a:spLocks noChangeArrowheads="1"/>
          </p:cNvSpPr>
          <p:nvPr/>
        </p:nvSpPr>
        <p:spPr bwMode="auto">
          <a:xfrm>
            <a:off x="1232420" y="1633964"/>
            <a:ext cx="1854367" cy="34645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68583" tIns="34291" rIns="68583" bIns="34291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7"/>
          <p:cNvSpPr txBox="1">
            <a:spLocks noChangeArrowheads="1"/>
          </p:cNvSpPr>
          <p:nvPr/>
        </p:nvSpPr>
        <p:spPr bwMode="auto">
          <a:xfrm>
            <a:off x="1386264" y="1669681"/>
            <a:ext cx="1545486" cy="253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3" tIns="34291" rIns="68583" bIns="34291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1277870" y="4096257"/>
            <a:ext cx="31950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376758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7" grpId="0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/>
          <p:cNvGrpSpPr/>
          <p:nvPr/>
        </p:nvGrpSpPr>
        <p:grpSpPr>
          <a:xfrm>
            <a:off x="524035" y="1171821"/>
            <a:ext cx="8430995" cy="3312539"/>
            <a:chOff x="442664" y="1047750"/>
            <a:chExt cx="8244136" cy="3240294"/>
          </a:xfrm>
        </p:grpSpPr>
        <p:sp>
          <p:nvSpPr>
            <p:cNvPr id="7" name="Rectangle 4"/>
            <p:cNvSpPr/>
            <p:nvPr/>
          </p:nvSpPr>
          <p:spPr>
            <a:xfrm>
              <a:off x="442664" y="1047750"/>
              <a:ext cx="2897501" cy="322135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5"/>
            <p:cNvSpPr/>
            <p:nvPr/>
          </p:nvSpPr>
          <p:spPr>
            <a:xfrm>
              <a:off x="3660006" y="1047750"/>
              <a:ext cx="1750194" cy="414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Determination</a:t>
              </a:r>
            </a:p>
          </p:txBody>
        </p:sp>
        <p:sp>
          <p:nvSpPr>
            <p:cNvPr id="10" name="Rectangle 6"/>
            <p:cNvSpPr/>
            <p:nvPr/>
          </p:nvSpPr>
          <p:spPr>
            <a:xfrm>
              <a:off x="3660006" y="1462249"/>
              <a:ext cx="2588394" cy="414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Competing Competitor</a:t>
              </a:r>
            </a:p>
          </p:txBody>
        </p:sp>
        <p:sp>
          <p:nvSpPr>
            <p:cNvPr id="11" name="Rectangle 8"/>
            <p:cNvSpPr/>
            <p:nvPr/>
          </p:nvSpPr>
          <p:spPr>
            <a:xfrm>
              <a:off x="3657600" y="1881249"/>
              <a:ext cx="2440806" cy="4144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Personal Class Action</a:t>
              </a:r>
            </a:p>
          </p:txBody>
        </p:sp>
        <p:sp>
          <p:nvSpPr>
            <p:cNvPr id="12" name="Rectangle 9"/>
            <p:cNvSpPr/>
            <p:nvPr/>
          </p:nvSpPr>
          <p:spPr>
            <a:xfrm>
              <a:off x="3657600" y="2295748"/>
              <a:ext cx="2286000" cy="4144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Good Performance</a:t>
              </a:r>
            </a:p>
          </p:txBody>
        </p:sp>
        <p:sp>
          <p:nvSpPr>
            <p:cNvPr id="13" name="Rectangle 10"/>
            <p:cNvSpPr/>
            <p:nvPr/>
          </p:nvSpPr>
          <p:spPr>
            <a:xfrm>
              <a:off x="3660006" y="2708760"/>
              <a:ext cx="2438400" cy="414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Durability and Energy</a:t>
              </a:r>
            </a:p>
          </p:txBody>
        </p:sp>
        <p:sp>
          <p:nvSpPr>
            <p:cNvPr id="14" name="Rectangle 11"/>
            <p:cNvSpPr/>
            <p:nvPr/>
          </p:nvSpPr>
          <p:spPr>
            <a:xfrm>
              <a:off x="3660006" y="3123259"/>
              <a:ext cx="3121794" cy="4144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>
                  <a:solidFill>
                    <a:schemeClr val="bg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rPr>
                <a:t>Advanced Level Clash Action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3660006" y="3761090"/>
              <a:ext cx="2438400" cy="52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8" tIns="22864" rIns="45728" bIns="22864">
              <a:spAutoFit/>
            </a:bodyPr>
            <a:lstStyle/>
            <a:p>
              <a:pPr defTabSz="816337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Third Party</a:t>
              </a:r>
            </a:p>
            <a:p>
              <a:pPr defTabSz="816337"/>
              <a:endParaRPr lang="en-US" sz="700" b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  <a:p>
              <a:pPr defTabSz="816337"/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Nullam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eu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tempor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purus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Nunc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a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leo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magna, sit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amet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consequat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risus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Etiam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faucibus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tortor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6248400" y="3761089"/>
              <a:ext cx="2438400" cy="526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8" tIns="22864" rIns="45728" bIns="22864">
              <a:spAutoFit/>
            </a:bodyPr>
            <a:lstStyle/>
            <a:p>
              <a:pPr defTabSz="816337"/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Quite Technology</a:t>
              </a:r>
            </a:p>
            <a:p>
              <a:pPr defTabSz="816337"/>
              <a:endParaRPr lang="en-US" sz="700" b="1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  <a:p>
              <a:pPr defTabSz="816337"/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Nullam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eu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tempor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purus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Nunc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a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leo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magna, sit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amet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consequat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risus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Etiam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faucibus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tortor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394252"/>
      </p:ext>
    </p:extLst>
  </p:cSld>
  <p:clrMapOvr>
    <a:masterClrMapping/>
  </p:clrMapOvr>
  <p:transition spd="med" advClick="0"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2973458" y="1553420"/>
            <a:ext cx="1080144" cy="1064242"/>
            <a:chOff x="4025900" y="2024063"/>
            <a:chExt cx="1401763" cy="1381125"/>
          </a:xfrm>
          <a:solidFill>
            <a:schemeClr val="accent1"/>
          </a:solidFill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025900" y="2024063"/>
              <a:ext cx="1401763" cy="1381125"/>
            </a:xfrm>
            <a:custGeom>
              <a:avLst/>
              <a:gdLst>
                <a:gd name="T0" fmla="*/ 145 w 469"/>
                <a:gd name="T1" fmla="*/ 291 h 463"/>
                <a:gd name="T2" fmla="*/ 39 w 469"/>
                <a:gd name="T3" fmla="*/ 297 h 463"/>
                <a:gd name="T4" fmla="*/ 14 w 469"/>
                <a:gd name="T5" fmla="*/ 293 h 463"/>
                <a:gd name="T6" fmla="*/ 11 w 469"/>
                <a:gd name="T7" fmla="*/ 266 h 463"/>
                <a:gd name="T8" fmla="*/ 35 w 469"/>
                <a:gd name="T9" fmla="*/ 255 h 463"/>
                <a:gd name="T10" fmla="*/ 121 w 469"/>
                <a:gd name="T11" fmla="*/ 229 h 463"/>
                <a:gd name="T12" fmla="*/ 246 w 469"/>
                <a:gd name="T13" fmla="*/ 99 h 463"/>
                <a:gd name="T14" fmla="*/ 261 w 469"/>
                <a:gd name="T15" fmla="*/ 43 h 463"/>
                <a:gd name="T16" fmla="*/ 274 w 469"/>
                <a:gd name="T17" fmla="*/ 10 h 463"/>
                <a:gd name="T18" fmla="*/ 294 w 469"/>
                <a:gd name="T19" fmla="*/ 1 h 463"/>
                <a:gd name="T20" fmla="*/ 309 w 469"/>
                <a:gd name="T21" fmla="*/ 17 h 463"/>
                <a:gd name="T22" fmla="*/ 312 w 469"/>
                <a:gd name="T23" fmla="*/ 50 h 463"/>
                <a:gd name="T24" fmla="*/ 310 w 469"/>
                <a:gd name="T25" fmla="*/ 134 h 463"/>
                <a:gd name="T26" fmla="*/ 367 w 469"/>
                <a:gd name="T27" fmla="*/ 242 h 463"/>
                <a:gd name="T28" fmla="*/ 441 w 469"/>
                <a:gd name="T29" fmla="*/ 323 h 463"/>
                <a:gd name="T30" fmla="*/ 466 w 469"/>
                <a:gd name="T31" fmla="*/ 366 h 463"/>
                <a:gd name="T32" fmla="*/ 459 w 469"/>
                <a:gd name="T33" fmla="*/ 392 h 463"/>
                <a:gd name="T34" fmla="*/ 437 w 469"/>
                <a:gd name="T35" fmla="*/ 386 h 463"/>
                <a:gd name="T36" fmla="*/ 400 w 469"/>
                <a:gd name="T37" fmla="*/ 353 h 463"/>
                <a:gd name="T38" fmla="*/ 369 w 469"/>
                <a:gd name="T39" fmla="*/ 332 h 463"/>
                <a:gd name="T40" fmla="*/ 346 w 469"/>
                <a:gd name="T41" fmla="*/ 333 h 463"/>
                <a:gd name="T42" fmla="*/ 349 w 469"/>
                <a:gd name="T43" fmla="*/ 355 h 463"/>
                <a:gd name="T44" fmla="*/ 387 w 469"/>
                <a:gd name="T45" fmla="*/ 411 h 463"/>
                <a:gd name="T46" fmla="*/ 396 w 469"/>
                <a:gd name="T47" fmla="*/ 448 h 463"/>
                <a:gd name="T48" fmla="*/ 354 w 469"/>
                <a:gd name="T49" fmla="*/ 444 h 463"/>
                <a:gd name="T50" fmla="*/ 254 w 469"/>
                <a:gd name="T51" fmla="*/ 348 h 463"/>
                <a:gd name="T52" fmla="*/ 145 w 469"/>
                <a:gd name="T53" fmla="*/ 29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9" h="463">
                  <a:moveTo>
                    <a:pt x="145" y="291"/>
                  </a:moveTo>
                  <a:cubicBezTo>
                    <a:pt x="100" y="294"/>
                    <a:pt x="69" y="296"/>
                    <a:pt x="39" y="297"/>
                  </a:cubicBezTo>
                  <a:cubicBezTo>
                    <a:pt x="30" y="297"/>
                    <a:pt x="21" y="296"/>
                    <a:pt x="14" y="293"/>
                  </a:cubicBezTo>
                  <a:cubicBezTo>
                    <a:pt x="1" y="287"/>
                    <a:pt x="0" y="274"/>
                    <a:pt x="11" y="266"/>
                  </a:cubicBezTo>
                  <a:cubicBezTo>
                    <a:pt x="18" y="261"/>
                    <a:pt x="27" y="258"/>
                    <a:pt x="35" y="255"/>
                  </a:cubicBezTo>
                  <a:cubicBezTo>
                    <a:pt x="63" y="246"/>
                    <a:pt x="92" y="238"/>
                    <a:pt x="121" y="229"/>
                  </a:cubicBezTo>
                  <a:cubicBezTo>
                    <a:pt x="186" y="208"/>
                    <a:pt x="225" y="163"/>
                    <a:pt x="246" y="99"/>
                  </a:cubicBezTo>
                  <a:cubicBezTo>
                    <a:pt x="252" y="81"/>
                    <a:pt x="256" y="62"/>
                    <a:pt x="261" y="43"/>
                  </a:cubicBezTo>
                  <a:cubicBezTo>
                    <a:pt x="265" y="32"/>
                    <a:pt x="268" y="20"/>
                    <a:pt x="274" y="10"/>
                  </a:cubicBezTo>
                  <a:cubicBezTo>
                    <a:pt x="278" y="5"/>
                    <a:pt x="288" y="0"/>
                    <a:pt x="294" y="1"/>
                  </a:cubicBezTo>
                  <a:cubicBezTo>
                    <a:pt x="300" y="2"/>
                    <a:pt x="307" y="10"/>
                    <a:pt x="309" y="17"/>
                  </a:cubicBezTo>
                  <a:cubicBezTo>
                    <a:pt x="312" y="27"/>
                    <a:pt x="312" y="39"/>
                    <a:pt x="312" y="50"/>
                  </a:cubicBezTo>
                  <a:cubicBezTo>
                    <a:pt x="312" y="78"/>
                    <a:pt x="311" y="106"/>
                    <a:pt x="310" y="134"/>
                  </a:cubicBezTo>
                  <a:cubicBezTo>
                    <a:pt x="309" y="181"/>
                    <a:pt x="338" y="211"/>
                    <a:pt x="367" y="242"/>
                  </a:cubicBezTo>
                  <a:cubicBezTo>
                    <a:pt x="392" y="269"/>
                    <a:pt x="418" y="295"/>
                    <a:pt x="441" y="323"/>
                  </a:cubicBezTo>
                  <a:cubicBezTo>
                    <a:pt x="452" y="335"/>
                    <a:pt x="460" y="350"/>
                    <a:pt x="466" y="366"/>
                  </a:cubicBezTo>
                  <a:cubicBezTo>
                    <a:pt x="469" y="373"/>
                    <a:pt x="464" y="385"/>
                    <a:pt x="459" y="392"/>
                  </a:cubicBezTo>
                  <a:cubicBezTo>
                    <a:pt x="457" y="394"/>
                    <a:pt x="443" y="391"/>
                    <a:pt x="437" y="386"/>
                  </a:cubicBezTo>
                  <a:cubicBezTo>
                    <a:pt x="424" y="376"/>
                    <a:pt x="413" y="364"/>
                    <a:pt x="400" y="353"/>
                  </a:cubicBezTo>
                  <a:cubicBezTo>
                    <a:pt x="390" y="345"/>
                    <a:pt x="380" y="337"/>
                    <a:pt x="369" y="332"/>
                  </a:cubicBezTo>
                  <a:cubicBezTo>
                    <a:pt x="363" y="329"/>
                    <a:pt x="354" y="332"/>
                    <a:pt x="346" y="333"/>
                  </a:cubicBezTo>
                  <a:cubicBezTo>
                    <a:pt x="347" y="340"/>
                    <a:pt x="345" y="349"/>
                    <a:pt x="349" y="355"/>
                  </a:cubicBezTo>
                  <a:cubicBezTo>
                    <a:pt x="361" y="374"/>
                    <a:pt x="375" y="392"/>
                    <a:pt x="387" y="411"/>
                  </a:cubicBezTo>
                  <a:cubicBezTo>
                    <a:pt x="395" y="422"/>
                    <a:pt x="408" y="434"/>
                    <a:pt x="396" y="448"/>
                  </a:cubicBezTo>
                  <a:cubicBezTo>
                    <a:pt x="382" y="463"/>
                    <a:pt x="366" y="454"/>
                    <a:pt x="354" y="444"/>
                  </a:cubicBezTo>
                  <a:cubicBezTo>
                    <a:pt x="320" y="413"/>
                    <a:pt x="284" y="383"/>
                    <a:pt x="254" y="348"/>
                  </a:cubicBezTo>
                  <a:cubicBezTo>
                    <a:pt x="220" y="309"/>
                    <a:pt x="183" y="287"/>
                    <a:pt x="145" y="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346575" y="2268538"/>
              <a:ext cx="292100" cy="295275"/>
            </a:xfrm>
            <a:custGeom>
              <a:avLst/>
              <a:gdLst>
                <a:gd name="T0" fmla="*/ 58 w 98"/>
                <a:gd name="T1" fmla="*/ 99 h 99"/>
                <a:gd name="T2" fmla="*/ 0 w 98"/>
                <a:gd name="T3" fmla="*/ 47 h 99"/>
                <a:gd name="T4" fmla="*/ 40 w 98"/>
                <a:gd name="T5" fmla="*/ 1 h 99"/>
                <a:gd name="T6" fmla="*/ 98 w 98"/>
                <a:gd name="T7" fmla="*/ 58 h 99"/>
                <a:gd name="T8" fmla="*/ 58 w 98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9">
                  <a:moveTo>
                    <a:pt x="58" y="99"/>
                  </a:moveTo>
                  <a:cubicBezTo>
                    <a:pt x="28" y="99"/>
                    <a:pt x="0" y="74"/>
                    <a:pt x="0" y="47"/>
                  </a:cubicBezTo>
                  <a:cubicBezTo>
                    <a:pt x="0" y="22"/>
                    <a:pt x="18" y="1"/>
                    <a:pt x="40" y="1"/>
                  </a:cubicBezTo>
                  <a:cubicBezTo>
                    <a:pt x="69" y="0"/>
                    <a:pt x="98" y="29"/>
                    <a:pt x="98" y="58"/>
                  </a:cubicBezTo>
                  <a:cubicBezTo>
                    <a:pt x="98" y="82"/>
                    <a:pt x="82" y="99"/>
                    <a:pt x="58" y="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" name="组合 13"/>
          <p:cNvGrpSpPr/>
          <p:nvPr/>
        </p:nvGrpSpPr>
        <p:grpSpPr>
          <a:xfrm>
            <a:off x="5086039" y="1555866"/>
            <a:ext cx="1037330" cy="1069136"/>
            <a:chOff x="6767513" y="2027238"/>
            <a:chExt cx="1346200" cy="1387475"/>
          </a:xfrm>
          <a:solidFill>
            <a:schemeClr val="accent2"/>
          </a:solidFill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67513" y="2027238"/>
              <a:ext cx="1346200" cy="1387475"/>
            </a:xfrm>
            <a:custGeom>
              <a:avLst/>
              <a:gdLst>
                <a:gd name="T0" fmla="*/ 371 w 451"/>
                <a:gd name="T1" fmla="*/ 303 h 465"/>
                <a:gd name="T2" fmla="*/ 335 w 451"/>
                <a:gd name="T3" fmla="*/ 303 h 465"/>
                <a:gd name="T4" fmla="*/ 229 w 451"/>
                <a:gd name="T5" fmla="*/ 346 h 465"/>
                <a:gd name="T6" fmla="*/ 136 w 451"/>
                <a:gd name="T7" fmla="*/ 434 h 465"/>
                <a:gd name="T8" fmla="*/ 90 w 451"/>
                <a:gd name="T9" fmla="*/ 462 h 465"/>
                <a:gd name="T10" fmla="*/ 63 w 451"/>
                <a:gd name="T11" fmla="*/ 458 h 465"/>
                <a:gd name="T12" fmla="*/ 70 w 451"/>
                <a:gd name="T13" fmla="*/ 433 h 465"/>
                <a:gd name="T14" fmla="*/ 107 w 451"/>
                <a:gd name="T15" fmla="*/ 391 h 465"/>
                <a:gd name="T16" fmla="*/ 112 w 451"/>
                <a:gd name="T17" fmla="*/ 385 h 465"/>
                <a:gd name="T18" fmla="*/ 120 w 451"/>
                <a:gd name="T19" fmla="*/ 344 h 465"/>
                <a:gd name="T20" fmla="*/ 85 w 451"/>
                <a:gd name="T21" fmla="*/ 354 h 465"/>
                <a:gd name="T22" fmla="*/ 33 w 451"/>
                <a:gd name="T23" fmla="*/ 391 h 465"/>
                <a:gd name="T24" fmla="*/ 8 w 451"/>
                <a:gd name="T25" fmla="*/ 394 h 465"/>
                <a:gd name="T26" fmla="*/ 3 w 451"/>
                <a:gd name="T27" fmla="*/ 365 h 465"/>
                <a:gd name="T28" fmla="*/ 38 w 451"/>
                <a:gd name="T29" fmla="*/ 317 h 465"/>
                <a:gd name="T30" fmla="*/ 114 w 451"/>
                <a:gd name="T31" fmla="*/ 243 h 465"/>
                <a:gd name="T32" fmla="*/ 159 w 451"/>
                <a:gd name="T33" fmla="*/ 108 h 465"/>
                <a:gd name="T34" fmla="*/ 153 w 451"/>
                <a:gd name="T35" fmla="*/ 38 h 465"/>
                <a:gd name="T36" fmla="*/ 155 w 451"/>
                <a:gd name="T37" fmla="*/ 17 h 465"/>
                <a:gd name="T38" fmla="*/ 170 w 451"/>
                <a:gd name="T39" fmla="*/ 1 h 465"/>
                <a:gd name="T40" fmla="*/ 186 w 451"/>
                <a:gd name="T41" fmla="*/ 14 h 465"/>
                <a:gd name="T42" fmla="*/ 207 w 451"/>
                <a:gd name="T43" fmla="*/ 74 h 465"/>
                <a:gd name="T44" fmla="*/ 401 w 451"/>
                <a:gd name="T45" fmla="*/ 254 h 465"/>
                <a:gd name="T46" fmla="*/ 439 w 451"/>
                <a:gd name="T47" fmla="*/ 267 h 465"/>
                <a:gd name="T48" fmla="*/ 451 w 451"/>
                <a:gd name="T49" fmla="*/ 288 h 465"/>
                <a:gd name="T50" fmla="*/ 432 w 451"/>
                <a:gd name="T51" fmla="*/ 303 h 465"/>
                <a:gd name="T52" fmla="*/ 371 w 451"/>
                <a:gd name="T53" fmla="*/ 3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5">
                  <a:moveTo>
                    <a:pt x="371" y="303"/>
                  </a:moveTo>
                  <a:cubicBezTo>
                    <a:pt x="359" y="303"/>
                    <a:pt x="347" y="304"/>
                    <a:pt x="335" y="303"/>
                  </a:cubicBezTo>
                  <a:cubicBezTo>
                    <a:pt x="293" y="302"/>
                    <a:pt x="258" y="317"/>
                    <a:pt x="229" y="346"/>
                  </a:cubicBezTo>
                  <a:cubicBezTo>
                    <a:pt x="198" y="376"/>
                    <a:pt x="168" y="406"/>
                    <a:pt x="136" y="434"/>
                  </a:cubicBezTo>
                  <a:cubicBezTo>
                    <a:pt x="123" y="446"/>
                    <a:pt x="107" y="455"/>
                    <a:pt x="90" y="462"/>
                  </a:cubicBezTo>
                  <a:cubicBezTo>
                    <a:pt x="83" y="465"/>
                    <a:pt x="72" y="460"/>
                    <a:pt x="63" y="458"/>
                  </a:cubicBezTo>
                  <a:cubicBezTo>
                    <a:pt x="65" y="450"/>
                    <a:pt x="65" y="440"/>
                    <a:pt x="70" y="433"/>
                  </a:cubicBezTo>
                  <a:cubicBezTo>
                    <a:pt x="81" y="418"/>
                    <a:pt x="94" y="405"/>
                    <a:pt x="107" y="391"/>
                  </a:cubicBezTo>
                  <a:cubicBezTo>
                    <a:pt x="108" y="389"/>
                    <a:pt x="110" y="387"/>
                    <a:pt x="112" y="385"/>
                  </a:cubicBezTo>
                  <a:cubicBezTo>
                    <a:pt x="120" y="372"/>
                    <a:pt x="133" y="357"/>
                    <a:pt x="120" y="344"/>
                  </a:cubicBezTo>
                  <a:cubicBezTo>
                    <a:pt x="107" y="332"/>
                    <a:pt x="95" y="347"/>
                    <a:pt x="85" y="354"/>
                  </a:cubicBezTo>
                  <a:cubicBezTo>
                    <a:pt x="67" y="366"/>
                    <a:pt x="51" y="380"/>
                    <a:pt x="33" y="391"/>
                  </a:cubicBezTo>
                  <a:cubicBezTo>
                    <a:pt x="26" y="395"/>
                    <a:pt x="10" y="397"/>
                    <a:pt x="8" y="394"/>
                  </a:cubicBezTo>
                  <a:cubicBezTo>
                    <a:pt x="3" y="386"/>
                    <a:pt x="0" y="373"/>
                    <a:pt x="3" y="365"/>
                  </a:cubicBezTo>
                  <a:cubicBezTo>
                    <a:pt x="12" y="348"/>
                    <a:pt x="24" y="331"/>
                    <a:pt x="38" y="317"/>
                  </a:cubicBezTo>
                  <a:cubicBezTo>
                    <a:pt x="62" y="291"/>
                    <a:pt x="86" y="265"/>
                    <a:pt x="114" y="243"/>
                  </a:cubicBezTo>
                  <a:cubicBezTo>
                    <a:pt x="159" y="207"/>
                    <a:pt x="164" y="160"/>
                    <a:pt x="159" y="108"/>
                  </a:cubicBezTo>
                  <a:cubicBezTo>
                    <a:pt x="156" y="85"/>
                    <a:pt x="154" y="62"/>
                    <a:pt x="153" y="38"/>
                  </a:cubicBezTo>
                  <a:cubicBezTo>
                    <a:pt x="152" y="31"/>
                    <a:pt x="152" y="23"/>
                    <a:pt x="155" y="17"/>
                  </a:cubicBezTo>
                  <a:cubicBezTo>
                    <a:pt x="158" y="10"/>
                    <a:pt x="164" y="3"/>
                    <a:pt x="170" y="1"/>
                  </a:cubicBezTo>
                  <a:cubicBezTo>
                    <a:pt x="174" y="0"/>
                    <a:pt x="183" y="8"/>
                    <a:pt x="186" y="14"/>
                  </a:cubicBezTo>
                  <a:cubicBezTo>
                    <a:pt x="194" y="33"/>
                    <a:pt x="202" y="53"/>
                    <a:pt x="207" y="74"/>
                  </a:cubicBezTo>
                  <a:cubicBezTo>
                    <a:pt x="230" y="180"/>
                    <a:pt x="298" y="235"/>
                    <a:pt x="401" y="254"/>
                  </a:cubicBezTo>
                  <a:cubicBezTo>
                    <a:pt x="414" y="256"/>
                    <a:pt x="428" y="260"/>
                    <a:pt x="439" y="267"/>
                  </a:cubicBezTo>
                  <a:cubicBezTo>
                    <a:pt x="445" y="270"/>
                    <a:pt x="451" y="281"/>
                    <a:pt x="451" y="288"/>
                  </a:cubicBezTo>
                  <a:cubicBezTo>
                    <a:pt x="450" y="294"/>
                    <a:pt x="439" y="302"/>
                    <a:pt x="432" y="303"/>
                  </a:cubicBezTo>
                  <a:cubicBezTo>
                    <a:pt x="412" y="305"/>
                    <a:pt x="391" y="303"/>
                    <a:pt x="371" y="3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7578725" y="2332038"/>
              <a:ext cx="290513" cy="292100"/>
            </a:xfrm>
            <a:custGeom>
              <a:avLst/>
              <a:gdLst>
                <a:gd name="T0" fmla="*/ 0 w 97"/>
                <a:gd name="T1" fmla="*/ 56 h 98"/>
                <a:gd name="T2" fmla="*/ 50 w 97"/>
                <a:gd name="T3" fmla="*/ 1 h 98"/>
                <a:gd name="T4" fmla="*/ 97 w 97"/>
                <a:gd name="T5" fmla="*/ 41 h 98"/>
                <a:gd name="T6" fmla="*/ 38 w 97"/>
                <a:gd name="T7" fmla="*/ 97 h 98"/>
                <a:gd name="T8" fmla="*/ 0 w 97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0" y="56"/>
                  </a:moveTo>
                  <a:cubicBezTo>
                    <a:pt x="0" y="25"/>
                    <a:pt x="23" y="0"/>
                    <a:pt x="50" y="1"/>
                  </a:cubicBezTo>
                  <a:cubicBezTo>
                    <a:pt x="76" y="1"/>
                    <a:pt x="97" y="20"/>
                    <a:pt x="97" y="41"/>
                  </a:cubicBezTo>
                  <a:cubicBezTo>
                    <a:pt x="96" y="68"/>
                    <a:pt x="65" y="98"/>
                    <a:pt x="38" y="97"/>
                  </a:cubicBezTo>
                  <a:cubicBezTo>
                    <a:pt x="14" y="97"/>
                    <a:pt x="0" y="8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5087261" y="3602393"/>
            <a:ext cx="1066689" cy="1063020"/>
            <a:chOff x="6769100" y="4683126"/>
            <a:chExt cx="1384300" cy="1379538"/>
          </a:xfrm>
          <a:solidFill>
            <a:schemeClr val="accent3"/>
          </a:solidFill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769100" y="4683126"/>
              <a:ext cx="1384300" cy="1379538"/>
            </a:xfrm>
            <a:custGeom>
              <a:avLst/>
              <a:gdLst>
                <a:gd name="T0" fmla="*/ 159 w 463"/>
                <a:gd name="T1" fmla="*/ 374 h 462"/>
                <a:gd name="T2" fmla="*/ 160 w 463"/>
                <a:gd name="T3" fmla="*/ 354 h 462"/>
                <a:gd name="T4" fmla="*/ 108 w 463"/>
                <a:gd name="T5" fmla="*/ 224 h 462"/>
                <a:gd name="T6" fmla="*/ 22 w 463"/>
                <a:gd name="T7" fmla="*/ 129 h 462"/>
                <a:gd name="T8" fmla="*/ 2 w 463"/>
                <a:gd name="T9" fmla="*/ 91 h 462"/>
                <a:gd name="T10" fmla="*/ 10 w 463"/>
                <a:gd name="T11" fmla="*/ 68 h 462"/>
                <a:gd name="T12" fmla="*/ 29 w 463"/>
                <a:gd name="T13" fmla="*/ 73 h 462"/>
                <a:gd name="T14" fmla="*/ 69 w 463"/>
                <a:gd name="T15" fmla="*/ 108 h 462"/>
                <a:gd name="T16" fmla="*/ 104 w 463"/>
                <a:gd name="T17" fmla="*/ 130 h 462"/>
                <a:gd name="T18" fmla="*/ 124 w 463"/>
                <a:gd name="T19" fmla="*/ 125 h 462"/>
                <a:gd name="T20" fmla="*/ 122 w 463"/>
                <a:gd name="T21" fmla="*/ 108 h 462"/>
                <a:gd name="T22" fmla="*/ 78 w 463"/>
                <a:gd name="T23" fmla="*/ 43 h 462"/>
                <a:gd name="T24" fmla="*/ 73 w 463"/>
                <a:gd name="T25" fmla="*/ 13 h 462"/>
                <a:gd name="T26" fmla="*/ 107 w 463"/>
                <a:gd name="T27" fmla="*/ 13 h 462"/>
                <a:gd name="T28" fmla="*/ 208 w 463"/>
                <a:gd name="T29" fmla="*/ 106 h 462"/>
                <a:gd name="T30" fmla="*/ 300 w 463"/>
                <a:gd name="T31" fmla="*/ 167 h 462"/>
                <a:gd name="T32" fmla="*/ 374 w 463"/>
                <a:gd name="T33" fmla="*/ 167 h 462"/>
                <a:gd name="T34" fmla="*/ 441 w 463"/>
                <a:gd name="T35" fmla="*/ 165 h 462"/>
                <a:gd name="T36" fmla="*/ 463 w 463"/>
                <a:gd name="T37" fmla="*/ 179 h 462"/>
                <a:gd name="T38" fmla="*/ 447 w 463"/>
                <a:gd name="T39" fmla="*/ 198 h 462"/>
                <a:gd name="T40" fmla="*/ 367 w 463"/>
                <a:gd name="T41" fmla="*/ 223 h 462"/>
                <a:gd name="T42" fmla="*/ 215 w 463"/>
                <a:gd name="T43" fmla="*/ 380 h 462"/>
                <a:gd name="T44" fmla="*/ 199 w 463"/>
                <a:gd name="T45" fmla="*/ 438 h 462"/>
                <a:gd name="T46" fmla="*/ 174 w 463"/>
                <a:gd name="T47" fmla="*/ 457 h 462"/>
                <a:gd name="T48" fmla="*/ 158 w 463"/>
                <a:gd name="T49" fmla="*/ 432 h 462"/>
                <a:gd name="T50" fmla="*/ 157 w 463"/>
                <a:gd name="T51" fmla="*/ 374 h 462"/>
                <a:gd name="T52" fmla="*/ 159 w 463"/>
                <a:gd name="T53" fmla="*/ 37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462">
                  <a:moveTo>
                    <a:pt x="159" y="374"/>
                  </a:moveTo>
                  <a:cubicBezTo>
                    <a:pt x="159" y="368"/>
                    <a:pt x="159" y="361"/>
                    <a:pt x="160" y="354"/>
                  </a:cubicBezTo>
                  <a:cubicBezTo>
                    <a:pt x="164" y="302"/>
                    <a:pt x="145" y="260"/>
                    <a:pt x="108" y="224"/>
                  </a:cubicBezTo>
                  <a:cubicBezTo>
                    <a:pt x="77" y="194"/>
                    <a:pt x="50" y="161"/>
                    <a:pt x="22" y="129"/>
                  </a:cubicBezTo>
                  <a:cubicBezTo>
                    <a:pt x="13" y="118"/>
                    <a:pt x="6" y="104"/>
                    <a:pt x="2" y="91"/>
                  </a:cubicBezTo>
                  <a:cubicBezTo>
                    <a:pt x="0" y="84"/>
                    <a:pt x="5" y="74"/>
                    <a:pt x="10" y="68"/>
                  </a:cubicBezTo>
                  <a:cubicBezTo>
                    <a:pt x="12" y="66"/>
                    <a:pt x="24" y="69"/>
                    <a:pt x="29" y="73"/>
                  </a:cubicBezTo>
                  <a:cubicBezTo>
                    <a:pt x="43" y="84"/>
                    <a:pt x="55" y="97"/>
                    <a:pt x="69" y="108"/>
                  </a:cubicBezTo>
                  <a:cubicBezTo>
                    <a:pt x="80" y="117"/>
                    <a:pt x="92" y="125"/>
                    <a:pt x="104" y="130"/>
                  </a:cubicBezTo>
                  <a:cubicBezTo>
                    <a:pt x="109" y="132"/>
                    <a:pt x="119" y="130"/>
                    <a:pt x="124" y="125"/>
                  </a:cubicBezTo>
                  <a:cubicBezTo>
                    <a:pt x="126" y="123"/>
                    <a:pt x="125" y="112"/>
                    <a:pt x="122" y="108"/>
                  </a:cubicBezTo>
                  <a:cubicBezTo>
                    <a:pt x="108" y="86"/>
                    <a:pt x="92" y="65"/>
                    <a:pt x="78" y="43"/>
                  </a:cubicBezTo>
                  <a:cubicBezTo>
                    <a:pt x="73" y="34"/>
                    <a:pt x="69" y="20"/>
                    <a:pt x="73" y="13"/>
                  </a:cubicBezTo>
                  <a:cubicBezTo>
                    <a:pt x="81" y="0"/>
                    <a:pt x="97" y="4"/>
                    <a:pt x="107" y="13"/>
                  </a:cubicBezTo>
                  <a:cubicBezTo>
                    <a:pt x="141" y="43"/>
                    <a:pt x="176" y="73"/>
                    <a:pt x="208" y="106"/>
                  </a:cubicBezTo>
                  <a:cubicBezTo>
                    <a:pt x="235" y="133"/>
                    <a:pt x="257" y="165"/>
                    <a:pt x="300" y="167"/>
                  </a:cubicBezTo>
                  <a:cubicBezTo>
                    <a:pt x="324" y="168"/>
                    <a:pt x="349" y="167"/>
                    <a:pt x="374" y="167"/>
                  </a:cubicBezTo>
                  <a:cubicBezTo>
                    <a:pt x="396" y="166"/>
                    <a:pt x="419" y="164"/>
                    <a:pt x="441" y="165"/>
                  </a:cubicBezTo>
                  <a:cubicBezTo>
                    <a:pt x="449" y="165"/>
                    <a:pt x="456" y="174"/>
                    <a:pt x="463" y="179"/>
                  </a:cubicBezTo>
                  <a:cubicBezTo>
                    <a:pt x="458" y="185"/>
                    <a:pt x="454" y="195"/>
                    <a:pt x="447" y="198"/>
                  </a:cubicBezTo>
                  <a:cubicBezTo>
                    <a:pt x="421" y="208"/>
                    <a:pt x="394" y="216"/>
                    <a:pt x="367" y="223"/>
                  </a:cubicBezTo>
                  <a:cubicBezTo>
                    <a:pt x="284" y="245"/>
                    <a:pt x="236" y="299"/>
                    <a:pt x="215" y="380"/>
                  </a:cubicBezTo>
                  <a:cubicBezTo>
                    <a:pt x="210" y="399"/>
                    <a:pt x="205" y="418"/>
                    <a:pt x="199" y="438"/>
                  </a:cubicBezTo>
                  <a:cubicBezTo>
                    <a:pt x="195" y="449"/>
                    <a:pt x="188" y="462"/>
                    <a:pt x="174" y="457"/>
                  </a:cubicBezTo>
                  <a:cubicBezTo>
                    <a:pt x="166" y="454"/>
                    <a:pt x="159" y="441"/>
                    <a:pt x="158" y="432"/>
                  </a:cubicBezTo>
                  <a:cubicBezTo>
                    <a:pt x="155" y="413"/>
                    <a:pt x="157" y="394"/>
                    <a:pt x="157" y="374"/>
                  </a:cubicBezTo>
                  <a:cubicBezTo>
                    <a:pt x="158" y="374"/>
                    <a:pt x="159" y="374"/>
                    <a:pt x="159" y="3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58088" y="5519738"/>
              <a:ext cx="290513" cy="292100"/>
            </a:xfrm>
            <a:custGeom>
              <a:avLst/>
              <a:gdLst>
                <a:gd name="T0" fmla="*/ 38 w 97"/>
                <a:gd name="T1" fmla="*/ 0 h 98"/>
                <a:gd name="T2" fmla="*/ 96 w 97"/>
                <a:gd name="T3" fmla="*/ 50 h 98"/>
                <a:gd name="T4" fmla="*/ 57 w 97"/>
                <a:gd name="T5" fmla="*/ 97 h 98"/>
                <a:gd name="T6" fmla="*/ 0 w 97"/>
                <a:gd name="T7" fmla="*/ 40 h 98"/>
                <a:gd name="T8" fmla="*/ 38 w 9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38" y="0"/>
                  </a:moveTo>
                  <a:cubicBezTo>
                    <a:pt x="69" y="0"/>
                    <a:pt x="95" y="22"/>
                    <a:pt x="96" y="50"/>
                  </a:cubicBezTo>
                  <a:cubicBezTo>
                    <a:pt x="97" y="74"/>
                    <a:pt x="78" y="96"/>
                    <a:pt x="57" y="97"/>
                  </a:cubicBezTo>
                  <a:cubicBezTo>
                    <a:pt x="30" y="98"/>
                    <a:pt x="0" y="67"/>
                    <a:pt x="0" y="40"/>
                  </a:cubicBezTo>
                  <a:cubicBezTo>
                    <a:pt x="0" y="17"/>
                    <a:pt x="15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组合 19"/>
          <p:cNvGrpSpPr/>
          <p:nvPr/>
        </p:nvGrpSpPr>
        <p:grpSpPr>
          <a:xfrm>
            <a:off x="3015048" y="3588937"/>
            <a:ext cx="1038554" cy="1064242"/>
            <a:chOff x="4079875" y="4665663"/>
            <a:chExt cx="1347788" cy="1381125"/>
          </a:xfrm>
          <a:solidFill>
            <a:schemeClr val="accent4"/>
          </a:solidFill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4079875" y="4665663"/>
              <a:ext cx="1347788" cy="1381125"/>
            </a:xfrm>
            <a:custGeom>
              <a:avLst/>
              <a:gdLst>
                <a:gd name="T0" fmla="*/ 38 w 451"/>
                <a:gd name="T1" fmla="*/ 160 h 463"/>
                <a:gd name="T2" fmla="*/ 150 w 451"/>
                <a:gd name="T3" fmla="*/ 159 h 463"/>
                <a:gd name="T4" fmla="*/ 214 w 451"/>
                <a:gd name="T5" fmla="*/ 127 h 463"/>
                <a:gd name="T6" fmla="*/ 323 w 451"/>
                <a:gd name="T7" fmla="*/ 26 h 463"/>
                <a:gd name="T8" fmla="*/ 366 w 451"/>
                <a:gd name="T9" fmla="*/ 2 h 463"/>
                <a:gd name="T10" fmla="*/ 386 w 451"/>
                <a:gd name="T11" fmla="*/ 8 h 463"/>
                <a:gd name="T12" fmla="*/ 383 w 451"/>
                <a:gd name="T13" fmla="*/ 29 h 463"/>
                <a:gd name="T14" fmla="*/ 338 w 451"/>
                <a:gd name="T15" fmla="*/ 80 h 463"/>
                <a:gd name="T16" fmla="*/ 330 w 451"/>
                <a:gd name="T17" fmla="*/ 122 h 463"/>
                <a:gd name="T18" fmla="*/ 368 w 451"/>
                <a:gd name="T19" fmla="*/ 111 h 463"/>
                <a:gd name="T20" fmla="*/ 420 w 451"/>
                <a:gd name="T21" fmla="*/ 74 h 463"/>
                <a:gd name="T22" fmla="*/ 443 w 451"/>
                <a:gd name="T23" fmla="*/ 72 h 463"/>
                <a:gd name="T24" fmla="*/ 447 w 451"/>
                <a:gd name="T25" fmla="*/ 97 h 463"/>
                <a:gd name="T26" fmla="*/ 414 w 451"/>
                <a:gd name="T27" fmla="*/ 146 h 463"/>
                <a:gd name="T28" fmla="*/ 340 w 451"/>
                <a:gd name="T29" fmla="*/ 218 h 463"/>
                <a:gd name="T30" fmla="*/ 291 w 451"/>
                <a:gd name="T31" fmla="*/ 338 h 463"/>
                <a:gd name="T32" fmla="*/ 296 w 451"/>
                <a:gd name="T33" fmla="*/ 428 h 463"/>
                <a:gd name="T34" fmla="*/ 295 w 451"/>
                <a:gd name="T35" fmla="*/ 447 h 463"/>
                <a:gd name="T36" fmla="*/ 281 w 451"/>
                <a:gd name="T37" fmla="*/ 462 h 463"/>
                <a:gd name="T38" fmla="*/ 267 w 451"/>
                <a:gd name="T39" fmla="*/ 452 h 463"/>
                <a:gd name="T40" fmla="*/ 251 w 451"/>
                <a:gd name="T41" fmla="*/ 411 h 463"/>
                <a:gd name="T42" fmla="*/ 211 w 451"/>
                <a:gd name="T43" fmla="*/ 307 h 463"/>
                <a:gd name="T44" fmla="*/ 88 w 451"/>
                <a:gd name="T45" fmla="*/ 220 h 463"/>
                <a:gd name="T46" fmla="*/ 17 w 451"/>
                <a:gd name="T47" fmla="*/ 200 h 463"/>
                <a:gd name="T48" fmla="*/ 1 w 451"/>
                <a:gd name="T49" fmla="*/ 180 h 463"/>
                <a:gd name="T50" fmla="*/ 17 w 451"/>
                <a:gd name="T51" fmla="*/ 163 h 463"/>
                <a:gd name="T52" fmla="*/ 38 w 451"/>
                <a:gd name="T53" fmla="*/ 16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3">
                  <a:moveTo>
                    <a:pt x="38" y="160"/>
                  </a:moveTo>
                  <a:cubicBezTo>
                    <a:pt x="77" y="160"/>
                    <a:pt x="113" y="161"/>
                    <a:pt x="150" y="159"/>
                  </a:cubicBezTo>
                  <a:cubicBezTo>
                    <a:pt x="175" y="158"/>
                    <a:pt x="196" y="145"/>
                    <a:pt x="214" y="127"/>
                  </a:cubicBezTo>
                  <a:cubicBezTo>
                    <a:pt x="250" y="93"/>
                    <a:pt x="286" y="59"/>
                    <a:pt x="323" y="26"/>
                  </a:cubicBezTo>
                  <a:cubicBezTo>
                    <a:pt x="335" y="16"/>
                    <a:pt x="351" y="8"/>
                    <a:pt x="366" y="2"/>
                  </a:cubicBezTo>
                  <a:cubicBezTo>
                    <a:pt x="371" y="0"/>
                    <a:pt x="383" y="3"/>
                    <a:pt x="386" y="8"/>
                  </a:cubicBezTo>
                  <a:cubicBezTo>
                    <a:pt x="389" y="12"/>
                    <a:pt x="387" y="24"/>
                    <a:pt x="383" y="29"/>
                  </a:cubicBezTo>
                  <a:cubicBezTo>
                    <a:pt x="369" y="47"/>
                    <a:pt x="352" y="62"/>
                    <a:pt x="338" y="80"/>
                  </a:cubicBezTo>
                  <a:cubicBezTo>
                    <a:pt x="329" y="92"/>
                    <a:pt x="316" y="109"/>
                    <a:pt x="330" y="122"/>
                  </a:cubicBezTo>
                  <a:cubicBezTo>
                    <a:pt x="344" y="135"/>
                    <a:pt x="357" y="118"/>
                    <a:pt x="368" y="111"/>
                  </a:cubicBezTo>
                  <a:cubicBezTo>
                    <a:pt x="386" y="99"/>
                    <a:pt x="402" y="85"/>
                    <a:pt x="420" y="74"/>
                  </a:cubicBezTo>
                  <a:cubicBezTo>
                    <a:pt x="427" y="70"/>
                    <a:pt x="440" y="68"/>
                    <a:pt x="443" y="72"/>
                  </a:cubicBezTo>
                  <a:cubicBezTo>
                    <a:pt x="448" y="78"/>
                    <a:pt x="451" y="90"/>
                    <a:pt x="447" y="97"/>
                  </a:cubicBezTo>
                  <a:cubicBezTo>
                    <a:pt x="438" y="114"/>
                    <a:pt x="427" y="131"/>
                    <a:pt x="414" y="146"/>
                  </a:cubicBezTo>
                  <a:cubicBezTo>
                    <a:pt x="391" y="171"/>
                    <a:pt x="366" y="196"/>
                    <a:pt x="340" y="218"/>
                  </a:cubicBezTo>
                  <a:cubicBezTo>
                    <a:pt x="300" y="250"/>
                    <a:pt x="287" y="290"/>
                    <a:pt x="291" y="338"/>
                  </a:cubicBezTo>
                  <a:cubicBezTo>
                    <a:pt x="293" y="368"/>
                    <a:pt x="295" y="398"/>
                    <a:pt x="296" y="428"/>
                  </a:cubicBezTo>
                  <a:cubicBezTo>
                    <a:pt x="297" y="434"/>
                    <a:pt x="298" y="442"/>
                    <a:pt x="295" y="447"/>
                  </a:cubicBezTo>
                  <a:cubicBezTo>
                    <a:pt x="292" y="453"/>
                    <a:pt x="287" y="460"/>
                    <a:pt x="281" y="462"/>
                  </a:cubicBezTo>
                  <a:cubicBezTo>
                    <a:pt x="278" y="463"/>
                    <a:pt x="269" y="457"/>
                    <a:pt x="267" y="452"/>
                  </a:cubicBezTo>
                  <a:cubicBezTo>
                    <a:pt x="260" y="439"/>
                    <a:pt x="256" y="425"/>
                    <a:pt x="251" y="411"/>
                  </a:cubicBezTo>
                  <a:cubicBezTo>
                    <a:pt x="238" y="376"/>
                    <a:pt x="228" y="340"/>
                    <a:pt x="211" y="307"/>
                  </a:cubicBezTo>
                  <a:cubicBezTo>
                    <a:pt x="186" y="258"/>
                    <a:pt x="139" y="235"/>
                    <a:pt x="88" y="220"/>
                  </a:cubicBezTo>
                  <a:cubicBezTo>
                    <a:pt x="64" y="213"/>
                    <a:pt x="40" y="208"/>
                    <a:pt x="17" y="200"/>
                  </a:cubicBezTo>
                  <a:cubicBezTo>
                    <a:pt x="10" y="197"/>
                    <a:pt x="2" y="187"/>
                    <a:pt x="1" y="180"/>
                  </a:cubicBezTo>
                  <a:cubicBezTo>
                    <a:pt x="0" y="175"/>
                    <a:pt x="10" y="167"/>
                    <a:pt x="17" y="163"/>
                  </a:cubicBezTo>
                  <a:cubicBezTo>
                    <a:pt x="23" y="160"/>
                    <a:pt x="32" y="161"/>
                    <a:pt x="38" y="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376738" y="5480051"/>
              <a:ext cx="265113" cy="298450"/>
            </a:xfrm>
            <a:custGeom>
              <a:avLst/>
              <a:gdLst>
                <a:gd name="T0" fmla="*/ 89 w 89"/>
                <a:gd name="T1" fmla="*/ 52 h 100"/>
                <a:gd name="T2" fmla="*/ 41 w 89"/>
                <a:gd name="T3" fmla="*/ 100 h 100"/>
                <a:gd name="T4" fmla="*/ 1 w 89"/>
                <a:gd name="T5" fmla="*/ 56 h 100"/>
                <a:gd name="T6" fmla="*/ 49 w 89"/>
                <a:gd name="T7" fmla="*/ 0 h 100"/>
                <a:gd name="T8" fmla="*/ 89 w 89"/>
                <a:gd name="T9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0">
                  <a:moveTo>
                    <a:pt x="89" y="52"/>
                  </a:moveTo>
                  <a:cubicBezTo>
                    <a:pt x="88" y="80"/>
                    <a:pt x="68" y="100"/>
                    <a:pt x="41" y="100"/>
                  </a:cubicBezTo>
                  <a:cubicBezTo>
                    <a:pt x="15" y="100"/>
                    <a:pt x="0" y="83"/>
                    <a:pt x="1" y="56"/>
                  </a:cubicBezTo>
                  <a:cubicBezTo>
                    <a:pt x="1" y="26"/>
                    <a:pt x="24" y="0"/>
                    <a:pt x="49" y="0"/>
                  </a:cubicBezTo>
                  <a:cubicBezTo>
                    <a:pt x="71" y="1"/>
                    <a:pt x="89" y="25"/>
                    <a:pt x="89" y="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901761" y="2361998"/>
            <a:ext cx="1334897" cy="1336332"/>
            <a:chOff x="0" y="0"/>
            <a:chExt cx="11159" cy="1117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" name="AutoShape 6"/>
            <p:cNvSpPr>
              <a:spLocks/>
            </p:cNvSpPr>
            <p:nvPr/>
          </p:nvSpPr>
          <p:spPr bwMode="auto">
            <a:xfrm>
              <a:off x="5723" y="1096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0" y="10800"/>
                  </a:lnTo>
                  <a:lnTo>
                    <a:pt x="2700" y="21600"/>
                  </a:lnTo>
                  <a:lnTo>
                    <a:pt x="54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AutoShape 7"/>
            <p:cNvSpPr>
              <a:spLocks/>
            </p:cNvSpPr>
            <p:nvPr/>
          </p:nvSpPr>
          <p:spPr bwMode="auto">
            <a:xfrm>
              <a:off x="4178" y="496"/>
              <a:ext cx="544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18" y="7776"/>
                  </a:moveTo>
                  <a:lnTo>
                    <a:pt x="5718" y="7776"/>
                  </a:lnTo>
                  <a:lnTo>
                    <a:pt x="4447" y="11232"/>
                  </a:lnTo>
                  <a:lnTo>
                    <a:pt x="1906" y="14688"/>
                  </a:lnTo>
                  <a:lnTo>
                    <a:pt x="0" y="16416"/>
                  </a:lnTo>
                  <a:lnTo>
                    <a:pt x="635" y="16416"/>
                  </a:lnTo>
                  <a:lnTo>
                    <a:pt x="635" y="19872"/>
                  </a:lnTo>
                  <a:lnTo>
                    <a:pt x="635" y="21600"/>
                  </a:lnTo>
                  <a:lnTo>
                    <a:pt x="1271" y="21600"/>
                  </a:lnTo>
                  <a:lnTo>
                    <a:pt x="6353" y="21600"/>
                  </a:lnTo>
                  <a:lnTo>
                    <a:pt x="6988" y="19872"/>
                  </a:lnTo>
                  <a:lnTo>
                    <a:pt x="6988" y="18144"/>
                  </a:lnTo>
                  <a:lnTo>
                    <a:pt x="5718" y="16416"/>
                  </a:lnTo>
                  <a:lnTo>
                    <a:pt x="6988" y="16416"/>
                  </a:lnTo>
                  <a:lnTo>
                    <a:pt x="12706" y="19872"/>
                  </a:lnTo>
                  <a:lnTo>
                    <a:pt x="15882" y="21600"/>
                  </a:lnTo>
                  <a:lnTo>
                    <a:pt x="18424" y="21600"/>
                  </a:lnTo>
                  <a:lnTo>
                    <a:pt x="19694" y="19872"/>
                  </a:lnTo>
                  <a:lnTo>
                    <a:pt x="20329" y="18144"/>
                  </a:lnTo>
                  <a:lnTo>
                    <a:pt x="20965" y="11232"/>
                  </a:lnTo>
                  <a:lnTo>
                    <a:pt x="19694" y="11232"/>
                  </a:lnTo>
                  <a:lnTo>
                    <a:pt x="18424" y="11232"/>
                  </a:lnTo>
                  <a:lnTo>
                    <a:pt x="18424" y="9504"/>
                  </a:lnTo>
                  <a:lnTo>
                    <a:pt x="19059" y="7776"/>
                  </a:lnTo>
                  <a:lnTo>
                    <a:pt x="19694" y="7776"/>
                  </a:lnTo>
                  <a:lnTo>
                    <a:pt x="20965" y="7776"/>
                  </a:lnTo>
                  <a:lnTo>
                    <a:pt x="21600" y="6048"/>
                  </a:lnTo>
                  <a:lnTo>
                    <a:pt x="21600" y="1728"/>
                  </a:lnTo>
                  <a:lnTo>
                    <a:pt x="20965" y="1728"/>
                  </a:lnTo>
                  <a:lnTo>
                    <a:pt x="19059" y="0"/>
                  </a:lnTo>
                  <a:lnTo>
                    <a:pt x="18424" y="1728"/>
                  </a:lnTo>
                  <a:lnTo>
                    <a:pt x="17788" y="4320"/>
                  </a:lnTo>
                  <a:lnTo>
                    <a:pt x="16518" y="6048"/>
                  </a:lnTo>
                  <a:lnTo>
                    <a:pt x="14612" y="6048"/>
                  </a:lnTo>
                  <a:lnTo>
                    <a:pt x="13341" y="6048"/>
                  </a:lnTo>
                  <a:lnTo>
                    <a:pt x="12071" y="7776"/>
                  </a:lnTo>
                  <a:lnTo>
                    <a:pt x="10800" y="9504"/>
                  </a:lnTo>
                  <a:lnTo>
                    <a:pt x="8894" y="12960"/>
                  </a:lnTo>
                  <a:lnTo>
                    <a:pt x="6988" y="14688"/>
                  </a:lnTo>
                  <a:lnTo>
                    <a:pt x="8259" y="11232"/>
                  </a:lnTo>
                  <a:lnTo>
                    <a:pt x="12071" y="7776"/>
                  </a:lnTo>
                  <a:lnTo>
                    <a:pt x="12071" y="6048"/>
                  </a:lnTo>
                  <a:lnTo>
                    <a:pt x="7624" y="9504"/>
                  </a:lnTo>
                  <a:lnTo>
                    <a:pt x="5718" y="7776"/>
                  </a:lnTo>
                  <a:close/>
                  <a:moveTo>
                    <a:pt x="5718" y="77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AutoShape 8"/>
            <p:cNvSpPr>
              <a:spLocks/>
            </p:cNvSpPr>
            <p:nvPr/>
          </p:nvSpPr>
          <p:spPr bwMode="auto">
            <a:xfrm>
              <a:off x="4354" y="568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0" y="21600"/>
                  </a:lnTo>
                  <a:lnTo>
                    <a:pt x="8100" y="16200"/>
                  </a:lnTo>
                  <a:lnTo>
                    <a:pt x="16200" y="5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AutoShape 9"/>
            <p:cNvSpPr>
              <a:spLocks/>
            </p:cNvSpPr>
            <p:nvPr/>
          </p:nvSpPr>
          <p:spPr bwMode="auto">
            <a:xfrm>
              <a:off x="4018" y="568"/>
              <a:ext cx="208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9938" y="0"/>
                  </a:lnTo>
                  <a:lnTo>
                    <a:pt x="18277" y="0"/>
                  </a:lnTo>
                  <a:lnTo>
                    <a:pt x="13292" y="2400"/>
                  </a:lnTo>
                  <a:lnTo>
                    <a:pt x="9969" y="0"/>
                  </a:lnTo>
                  <a:lnTo>
                    <a:pt x="8308" y="2400"/>
                  </a:lnTo>
                  <a:lnTo>
                    <a:pt x="8308" y="7200"/>
                  </a:lnTo>
                  <a:lnTo>
                    <a:pt x="8308" y="12000"/>
                  </a:lnTo>
                  <a:lnTo>
                    <a:pt x="4985" y="14400"/>
                  </a:lnTo>
                  <a:lnTo>
                    <a:pt x="1662" y="16800"/>
                  </a:lnTo>
                  <a:lnTo>
                    <a:pt x="0" y="16800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4985" y="19200"/>
                  </a:lnTo>
                  <a:lnTo>
                    <a:pt x="9969" y="14400"/>
                  </a:lnTo>
                  <a:lnTo>
                    <a:pt x="13292" y="9600"/>
                  </a:lnTo>
                  <a:lnTo>
                    <a:pt x="14954" y="7200"/>
                  </a:lnTo>
                  <a:lnTo>
                    <a:pt x="18277" y="4800"/>
                  </a:lnTo>
                  <a:lnTo>
                    <a:pt x="19938" y="2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788" y="600"/>
              <a:ext cx="17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782" y="4320"/>
                  </a:moveTo>
                  <a:lnTo>
                    <a:pt x="11782" y="4320"/>
                  </a:lnTo>
                  <a:lnTo>
                    <a:pt x="3927" y="0"/>
                  </a:lnTo>
                  <a:lnTo>
                    <a:pt x="0" y="4320"/>
                  </a:lnTo>
                  <a:lnTo>
                    <a:pt x="3927" y="12960"/>
                  </a:lnTo>
                  <a:lnTo>
                    <a:pt x="9818" y="17280"/>
                  </a:lnTo>
                  <a:lnTo>
                    <a:pt x="21600" y="21600"/>
                  </a:lnTo>
                  <a:lnTo>
                    <a:pt x="17673" y="12960"/>
                  </a:lnTo>
                  <a:lnTo>
                    <a:pt x="11782" y="4320"/>
                  </a:lnTo>
                  <a:close/>
                  <a:moveTo>
                    <a:pt x="11782" y="43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AutoShape 11"/>
            <p:cNvSpPr>
              <a:spLocks/>
            </p:cNvSpPr>
            <p:nvPr/>
          </p:nvSpPr>
          <p:spPr bwMode="auto">
            <a:xfrm>
              <a:off x="5579" y="1128"/>
              <a:ext cx="256" cy="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0" y="11435"/>
                  </a:moveTo>
                  <a:lnTo>
                    <a:pt x="4050" y="11435"/>
                  </a:lnTo>
                  <a:lnTo>
                    <a:pt x="9450" y="10165"/>
                  </a:lnTo>
                  <a:lnTo>
                    <a:pt x="10800" y="10165"/>
                  </a:lnTo>
                  <a:lnTo>
                    <a:pt x="13500" y="10165"/>
                  </a:lnTo>
                  <a:lnTo>
                    <a:pt x="10800" y="11435"/>
                  </a:lnTo>
                  <a:lnTo>
                    <a:pt x="8100" y="11435"/>
                  </a:lnTo>
                  <a:lnTo>
                    <a:pt x="5400" y="12706"/>
                  </a:lnTo>
                  <a:lnTo>
                    <a:pt x="5400" y="13976"/>
                  </a:lnTo>
                  <a:lnTo>
                    <a:pt x="5400" y="16518"/>
                  </a:lnTo>
                  <a:lnTo>
                    <a:pt x="6750" y="17788"/>
                  </a:lnTo>
                  <a:lnTo>
                    <a:pt x="13500" y="19059"/>
                  </a:lnTo>
                  <a:lnTo>
                    <a:pt x="12150" y="19059"/>
                  </a:lnTo>
                  <a:lnTo>
                    <a:pt x="10800" y="19059"/>
                  </a:lnTo>
                  <a:lnTo>
                    <a:pt x="12150" y="21600"/>
                  </a:lnTo>
                  <a:lnTo>
                    <a:pt x="13500" y="21600"/>
                  </a:lnTo>
                  <a:lnTo>
                    <a:pt x="16200" y="16518"/>
                  </a:lnTo>
                  <a:lnTo>
                    <a:pt x="17550" y="11435"/>
                  </a:lnTo>
                  <a:lnTo>
                    <a:pt x="16200" y="10165"/>
                  </a:lnTo>
                  <a:lnTo>
                    <a:pt x="18900" y="8894"/>
                  </a:lnTo>
                  <a:lnTo>
                    <a:pt x="21600" y="7624"/>
                  </a:lnTo>
                  <a:lnTo>
                    <a:pt x="18900" y="6353"/>
                  </a:lnTo>
                  <a:lnTo>
                    <a:pt x="17550" y="5082"/>
                  </a:lnTo>
                  <a:lnTo>
                    <a:pt x="12150" y="3812"/>
                  </a:lnTo>
                  <a:lnTo>
                    <a:pt x="13500" y="2541"/>
                  </a:lnTo>
                  <a:lnTo>
                    <a:pt x="10800" y="0"/>
                  </a:lnTo>
                  <a:lnTo>
                    <a:pt x="9450" y="0"/>
                  </a:lnTo>
                  <a:lnTo>
                    <a:pt x="9450" y="2541"/>
                  </a:lnTo>
                  <a:lnTo>
                    <a:pt x="10800" y="3812"/>
                  </a:lnTo>
                  <a:lnTo>
                    <a:pt x="12150" y="6353"/>
                  </a:lnTo>
                  <a:lnTo>
                    <a:pt x="10800" y="7624"/>
                  </a:lnTo>
                  <a:lnTo>
                    <a:pt x="9450" y="6353"/>
                  </a:lnTo>
                  <a:lnTo>
                    <a:pt x="8100" y="5082"/>
                  </a:lnTo>
                  <a:lnTo>
                    <a:pt x="6750" y="2541"/>
                  </a:lnTo>
                  <a:lnTo>
                    <a:pt x="5400" y="1271"/>
                  </a:lnTo>
                  <a:lnTo>
                    <a:pt x="2700" y="2541"/>
                  </a:lnTo>
                  <a:lnTo>
                    <a:pt x="0" y="3812"/>
                  </a:lnTo>
                  <a:lnTo>
                    <a:pt x="4050" y="8894"/>
                  </a:lnTo>
                  <a:lnTo>
                    <a:pt x="4050" y="10165"/>
                  </a:lnTo>
                  <a:lnTo>
                    <a:pt x="4050" y="11435"/>
                  </a:lnTo>
                  <a:close/>
                  <a:moveTo>
                    <a:pt x="4050" y="114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AutoShape 12"/>
            <p:cNvSpPr>
              <a:spLocks/>
            </p:cNvSpPr>
            <p:nvPr/>
          </p:nvSpPr>
          <p:spPr bwMode="auto">
            <a:xfrm>
              <a:off x="3906" y="496"/>
              <a:ext cx="272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21600"/>
                  </a:moveTo>
                  <a:lnTo>
                    <a:pt x="1271" y="21600"/>
                  </a:lnTo>
                  <a:lnTo>
                    <a:pt x="2541" y="21600"/>
                  </a:lnTo>
                  <a:lnTo>
                    <a:pt x="3812" y="20110"/>
                  </a:lnTo>
                  <a:lnTo>
                    <a:pt x="3812" y="14152"/>
                  </a:lnTo>
                  <a:lnTo>
                    <a:pt x="5082" y="12662"/>
                  </a:lnTo>
                  <a:lnTo>
                    <a:pt x="5082" y="9683"/>
                  </a:lnTo>
                  <a:lnTo>
                    <a:pt x="6353" y="9683"/>
                  </a:lnTo>
                  <a:lnTo>
                    <a:pt x="8894" y="9683"/>
                  </a:lnTo>
                  <a:lnTo>
                    <a:pt x="12706" y="8193"/>
                  </a:lnTo>
                  <a:lnTo>
                    <a:pt x="17788" y="5214"/>
                  </a:lnTo>
                  <a:lnTo>
                    <a:pt x="20329" y="1490"/>
                  </a:lnTo>
                  <a:lnTo>
                    <a:pt x="21600" y="0"/>
                  </a:lnTo>
                  <a:lnTo>
                    <a:pt x="20329" y="0"/>
                  </a:lnTo>
                  <a:lnTo>
                    <a:pt x="17788" y="1490"/>
                  </a:lnTo>
                  <a:lnTo>
                    <a:pt x="15247" y="3724"/>
                  </a:lnTo>
                  <a:lnTo>
                    <a:pt x="8894" y="6703"/>
                  </a:lnTo>
                  <a:lnTo>
                    <a:pt x="2541" y="8193"/>
                  </a:lnTo>
                  <a:lnTo>
                    <a:pt x="0" y="8193"/>
                  </a:lnTo>
                  <a:lnTo>
                    <a:pt x="0" y="11172"/>
                  </a:lnTo>
                  <a:lnTo>
                    <a:pt x="0" y="15641"/>
                  </a:lnTo>
                  <a:lnTo>
                    <a:pt x="1271" y="21600"/>
                  </a:lnTo>
                  <a:close/>
                  <a:moveTo>
                    <a:pt x="127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AutoShape 13"/>
            <p:cNvSpPr>
              <a:spLocks/>
            </p:cNvSpPr>
            <p:nvPr/>
          </p:nvSpPr>
          <p:spPr bwMode="auto">
            <a:xfrm>
              <a:off x="6836" y="1080"/>
              <a:ext cx="144" cy="3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2343"/>
                  </a:moveTo>
                  <a:lnTo>
                    <a:pt x="19200" y="12343"/>
                  </a:lnTo>
                  <a:lnTo>
                    <a:pt x="16800" y="10286"/>
                  </a:lnTo>
                  <a:lnTo>
                    <a:pt x="12000" y="8229"/>
                  </a:lnTo>
                  <a:lnTo>
                    <a:pt x="14400" y="7200"/>
                  </a:lnTo>
                  <a:lnTo>
                    <a:pt x="16800" y="0"/>
                  </a:lnTo>
                  <a:lnTo>
                    <a:pt x="2400" y="3086"/>
                  </a:lnTo>
                  <a:lnTo>
                    <a:pt x="0" y="6171"/>
                  </a:lnTo>
                  <a:lnTo>
                    <a:pt x="0" y="9257"/>
                  </a:lnTo>
                  <a:lnTo>
                    <a:pt x="2400" y="11314"/>
                  </a:lnTo>
                  <a:lnTo>
                    <a:pt x="9600" y="14400"/>
                  </a:lnTo>
                  <a:lnTo>
                    <a:pt x="9600" y="17486"/>
                  </a:lnTo>
                  <a:lnTo>
                    <a:pt x="12000" y="20571"/>
                  </a:lnTo>
                  <a:lnTo>
                    <a:pt x="16800" y="21600"/>
                  </a:lnTo>
                  <a:lnTo>
                    <a:pt x="19200" y="21600"/>
                  </a:lnTo>
                  <a:lnTo>
                    <a:pt x="21600" y="19543"/>
                  </a:lnTo>
                  <a:lnTo>
                    <a:pt x="21600" y="16457"/>
                  </a:lnTo>
                  <a:lnTo>
                    <a:pt x="21600" y="15429"/>
                  </a:lnTo>
                  <a:lnTo>
                    <a:pt x="19200" y="15429"/>
                  </a:lnTo>
                  <a:lnTo>
                    <a:pt x="14400" y="13371"/>
                  </a:lnTo>
                  <a:lnTo>
                    <a:pt x="16800" y="13371"/>
                  </a:lnTo>
                  <a:lnTo>
                    <a:pt x="19200" y="12343"/>
                  </a:lnTo>
                  <a:close/>
                  <a:moveTo>
                    <a:pt x="19200" y="12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AutoShape 14"/>
            <p:cNvSpPr>
              <a:spLocks/>
            </p:cNvSpPr>
            <p:nvPr/>
          </p:nvSpPr>
          <p:spPr bwMode="auto">
            <a:xfrm>
              <a:off x="3722" y="552"/>
              <a:ext cx="160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10800" y="16200"/>
                  </a:lnTo>
                  <a:lnTo>
                    <a:pt x="21600" y="0"/>
                  </a:lnTo>
                  <a:lnTo>
                    <a:pt x="12960" y="0"/>
                  </a:lnTo>
                  <a:lnTo>
                    <a:pt x="6480" y="5400"/>
                  </a:lnTo>
                  <a:lnTo>
                    <a:pt x="0" y="162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AutoShape 15"/>
            <p:cNvSpPr>
              <a:spLocks/>
            </p:cNvSpPr>
            <p:nvPr/>
          </p:nvSpPr>
          <p:spPr bwMode="auto">
            <a:xfrm>
              <a:off x="6932" y="1400"/>
              <a:ext cx="344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05" y="1800"/>
                  </a:moveTo>
                  <a:lnTo>
                    <a:pt x="1005" y="1800"/>
                  </a:lnTo>
                  <a:lnTo>
                    <a:pt x="0" y="3600"/>
                  </a:lnTo>
                  <a:lnTo>
                    <a:pt x="1005" y="7200"/>
                  </a:lnTo>
                  <a:lnTo>
                    <a:pt x="4019" y="18000"/>
                  </a:lnTo>
                  <a:lnTo>
                    <a:pt x="16074" y="21600"/>
                  </a:lnTo>
                  <a:lnTo>
                    <a:pt x="20093" y="21600"/>
                  </a:lnTo>
                  <a:lnTo>
                    <a:pt x="21600" y="21600"/>
                  </a:lnTo>
                  <a:lnTo>
                    <a:pt x="20093" y="18000"/>
                  </a:lnTo>
                  <a:lnTo>
                    <a:pt x="18084" y="18000"/>
                  </a:lnTo>
                  <a:lnTo>
                    <a:pt x="15070" y="16200"/>
                  </a:lnTo>
                  <a:lnTo>
                    <a:pt x="10047" y="12600"/>
                  </a:lnTo>
                  <a:lnTo>
                    <a:pt x="7033" y="9000"/>
                  </a:lnTo>
                  <a:lnTo>
                    <a:pt x="5023" y="1800"/>
                  </a:lnTo>
                  <a:lnTo>
                    <a:pt x="5023" y="0"/>
                  </a:lnTo>
                  <a:lnTo>
                    <a:pt x="2009" y="1800"/>
                  </a:lnTo>
                  <a:lnTo>
                    <a:pt x="1005" y="1800"/>
                  </a:lnTo>
                  <a:close/>
                  <a:moveTo>
                    <a:pt x="1005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AutoShape 16"/>
            <p:cNvSpPr>
              <a:spLocks/>
            </p:cNvSpPr>
            <p:nvPr/>
          </p:nvSpPr>
          <p:spPr bwMode="auto">
            <a:xfrm>
              <a:off x="4210" y="1544"/>
              <a:ext cx="48" cy="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2880"/>
                  </a:lnTo>
                  <a:lnTo>
                    <a:pt x="0" y="11520"/>
                  </a:lnTo>
                  <a:lnTo>
                    <a:pt x="7200" y="21600"/>
                  </a:lnTo>
                  <a:lnTo>
                    <a:pt x="14400" y="21600"/>
                  </a:lnTo>
                  <a:lnTo>
                    <a:pt x="21600" y="1728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AutoShape 17"/>
            <p:cNvSpPr>
              <a:spLocks/>
            </p:cNvSpPr>
            <p:nvPr/>
          </p:nvSpPr>
          <p:spPr bwMode="auto">
            <a:xfrm>
              <a:off x="2689" y="696"/>
              <a:ext cx="2442" cy="15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71" y="5263"/>
                  </a:moveTo>
                  <a:lnTo>
                    <a:pt x="19971" y="5263"/>
                  </a:lnTo>
                  <a:lnTo>
                    <a:pt x="20254" y="5044"/>
                  </a:lnTo>
                  <a:lnTo>
                    <a:pt x="20113" y="5044"/>
                  </a:lnTo>
                  <a:lnTo>
                    <a:pt x="21175" y="4605"/>
                  </a:lnTo>
                  <a:lnTo>
                    <a:pt x="21458" y="4386"/>
                  </a:lnTo>
                  <a:lnTo>
                    <a:pt x="21600" y="4386"/>
                  </a:lnTo>
                  <a:lnTo>
                    <a:pt x="21033" y="4166"/>
                  </a:lnTo>
                  <a:lnTo>
                    <a:pt x="20254" y="3947"/>
                  </a:lnTo>
                  <a:lnTo>
                    <a:pt x="19971" y="4166"/>
                  </a:lnTo>
                  <a:lnTo>
                    <a:pt x="19830" y="4166"/>
                  </a:lnTo>
                  <a:lnTo>
                    <a:pt x="20538" y="3728"/>
                  </a:lnTo>
                  <a:lnTo>
                    <a:pt x="20750" y="3509"/>
                  </a:lnTo>
                  <a:lnTo>
                    <a:pt x="20750" y="3289"/>
                  </a:lnTo>
                  <a:lnTo>
                    <a:pt x="20538" y="3070"/>
                  </a:lnTo>
                  <a:lnTo>
                    <a:pt x="20113" y="2851"/>
                  </a:lnTo>
                  <a:lnTo>
                    <a:pt x="19830" y="2851"/>
                  </a:lnTo>
                  <a:lnTo>
                    <a:pt x="19688" y="2851"/>
                  </a:lnTo>
                  <a:lnTo>
                    <a:pt x="19546" y="2851"/>
                  </a:lnTo>
                  <a:lnTo>
                    <a:pt x="19546" y="2631"/>
                  </a:lnTo>
                  <a:lnTo>
                    <a:pt x="19688" y="2631"/>
                  </a:lnTo>
                  <a:lnTo>
                    <a:pt x="19971" y="2412"/>
                  </a:lnTo>
                  <a:lnTo>
                    <a:pt x="20396" y="2631"/>
                  </a:lnTo>
                  <a:lnTo>
                    <a:pt x="20892" y="2851"/>
                  </a:lnTo>
                  <a:lnTo>
                    <a:pt x="21175" y="2851"/>
                  </a:lnTo>
                  <a:lnTo>
                    <a:pt x="21458" y="2851"/>
                  </a:lnTo>
                  <a:lnTo>
                    <a:pt x="21458" y="2412"/>
                  </a:lnTo>
                  <a:lnTo>
                    <a:pt x="21458" y="2193"/>
                  </a:lnTo>
                  <a:lnTo>
                    <a:pt x="20750" y="1974"/>
                  </a:lnTo>
                  <a:lnTo>
                    <a:pt x="20113" y="1754"/>
                  </a:lnTo>
                  <a:lnTo>
                    <a:pt x="20254" y="1754"/>
                  </a:lnTo>
                  <a:lnTo>
                    <a:pt x="20538" y="1754"/>
                  </a:lnTo>
                  <a:lnTo>
                    <a:pt x="21175" y="1974"/>
                  </a:lnTo>
                  <a:lnTo>
                    <a:pt x="21317" y="1974"/>
                  </a:lnTo>
                  <a:lnTo>
                    <a:pt x="21458" y="1974"/>
                  </a:lnTo>
                  <a:lnTo>
                    <a:pt x="21175" y="1535"/>
                  </a:lnTo>
                  <a:lnTo>
                    <a:pt x="20750" y="1316"/>
                  </a:lnTo>
                  <a:lnTo>
                    <a:pt x="19830" y="1535"/>
                  </a:lnTo>
                  <a:lnTo>
                    <a:pt x="19688" y="1535"/>
                  </a:lnTo>
                  <a:lnTo>
                    <a:pt x="19546" y="1316"/>
                  </a:lnTo>
                  <a:lnTo>
                    <a:pt x="19405" y="1096"/>
                  </a:lnTo>
                  <a:lnTo>
                    <a:pt x="19263" y="1096"/>
                  </a:lnTo>
                  <a:lnTo>
                    <a:pt x="19121" y="1316"/>
                  </a:lnTo>
                  <a:lnTo>
                    <a:pt x="18838" y="1535"/>
                  </a:lnTo>
                  <a:lnTo>
                    <a:pt x="18413" y="1754"/>
                  </a:lnTo>
                  <a:lnTo>
                    <a:pt x="18130" y="1754"/>
                  </a:lnTo>
                  <a:lnTo>
                    <a:pt x="17988" y="1754"/>
                  </a:lnTo>
                  <a:lnTo>
                    <a:pt x="17988" y="1535"/>
                  </a:lnTo>
                  <a:lnTo>
                    <a:pt x="17988" y="1316"/>
                  </a:lnTo>
                  <a:lnTo>
                    <a:pt x="18130" y="877"/>
                  </a:lnTo>
                  <a:lnTo>
                    <a:pt x="18130" y="658"/>
                  </a:lnTo>
                  <a:lnTo>
                    <a:pt x="17988" y="439"/>
                  </a:lnTo>
                  <a:lnTo>
                    <a:pt x="17847" y="439"/>
                  </a:lnTo>
                  <a:lnTo>
                    <a:pt x="17563" y="658"/>
                  </a:lnTo>
                  <a:lnTo>
                    <a:pt x="17422" y="877"/>
                  </a:lnTo>
                  <a:lnTo>
                    <a:pt x="17280" y="877"/>
                  </a:lnTo>
                  <a:lnTo>
                    <a:pt x="17138" y="877"/>
                  </a:lnTo>
                  <a:lnTo>
                    <a:pt x="16997" y="658"/>
                  </a:lnTo>
                  <a:lnTo>
                    <a:pt x="16855" y="219"/>
                  </a:lnTo>
                  <a:lnTo>
                    <a:pt x="16005" y="0"/>
                  </a:lnTo>
                  <a:lnTo>
                    <a:pt x="15722" y="219"/>
                  </a:lnTo>
                  <a:lnTo>
                    <a:pt x="15580" y="439"/>
                  </a:lnTo>
                  <a:lnTo>
                    <a:pt x="15155" y="877"/>
                  </a:lnTo>
                  <a:lnTo>
                    <a:pt x="14872" y="877"/>
                  </a:lnTo>
                  <a:lnTo>
                    <a:pt x="14589" y="658"/>
                  </a:lnTo>
                  <a:lnTo>
                    <a:pt x="14447" y="439"/>
                  </a:lnTo>
                  <a:lnTo>
                    <a:pt x="14022" y="219"/>
                  </a:lnTo>
                  <a:lnTo>
                    <a:pt x="13456" y="439"/>
                  </a:lnTo>
                  <a:lnTo>
                    <a:pt x="13172" y="658"/>
                  </a:lnTo>
                  <a:lnTo>
                    <a:pt x="13031" y="1096"/>
                  </a:lnTo>
                  <a:lnTo>
                    <a:pt x="13172" y="1316"/>
                  </a:lnTo>
                  <a:lnTo>
                    <a:pt x="13314" y="1535"/>
                  </a:lnTo>
                  <a:lnTo>
                    <a:pt x="13172" y="1535"/>
                  </a:lnTo>
                  <a:lnTo>
                    <a:pt x="12889" y="1316"/>
                  </a:lnTo>
                  <a:lnTo>
                    <a:pt x="12606" y="1096"/>
                  </a:lnTo>
                  <a:lnTo>
                    <a:pt x="12181" y="1316"/>
                  </a:lnTo>
                  <a:lnTo>
                    <a:pt x="11898" y="1535"/>
                  </a:lnTo>
                  <a:lnTo>
                    <a:pt x="11756" y="1754"/>
                  </a:lnTo>
                  <a:lnTo>
                    <a:pt x="11614" y="1974"/>
                  </a:lnTo>
                  <a:lnTo>
                    <a:pt x="11898" y="2412"/>
                  </a:lnTo>
                  <a:lnTo>
                    <a:pt x="12039" y="2631"/>
                  </a:lnTo>
                  <a:lnTo>
                    <a:pt x="12181" y="2851"/>
                  </a:lnTo>
                  <a:lnTo>
                    <a:pt x="12039" y="3289"/>
                  </a:lnTo>
                  <a:lnTo>
                    <a:pt x="11756" y="3947"/>
                  </a:lnTo>
                  <a:lnTo>
                    <a:pt x="11614" y="3947"/>
                  </a:lnTo>
                  <a:lnTo>
                    <a:pt x="11473" y="3947"/>
                  </a:lnTo>
                  <a:lnTo>
                    <a:pt x="11190" y="4166"/>
                  </a:lnTo>
                  <a:lnTo>
                    <a:pt x="10552" y="5044"/>
                  </a:lnTo>
                  <a:lnTo>
                    <a:pt x="9986" y="5482"/>
                  </a:lnTo>
                  <a:lnTo>
                    <a:pt x="9561" y="6140"/>
                  </a:lnTo>
                  <a:lnTo>
                    <a:pt x="9561" y="6359"/>
                  </a:lnTo>
                  <a:lnTo>
                    <a:pt x="8852" y="6579"/>
                  </a:lnTo>
                  <a:lnTo>
                    <a:pt x="8569" y="6798"/>
                  </a:lnTo>
                  <a:lnTo>
                    <a:pt x="8286" y="7017"/>
                  </a:lnTo>
                  <a:lnTo>
                    <a:pt x="8144" y="7017"/>
                  </a:lnTo>
                  <a:lnTo>
                    <a:pt x="8286" y="7017"/>
                  </a:lnTo>
                  <a:lnTo>
                    <a:pt x="8569" y="7017"/>
                  </a:lnTo>
                  <a:lnTo>
                    <a:pt x="8852" y="6798"/>
                  </a:lnTo>
                  <a:lnTo>
                    <a:pt x="9136" y="7017"/>
                  </a:lnTo>
                  <a:lnTo>
                    <a:pt x="9136" y="7456"/>
                  </a:lnTo>
                  <a:lnTo>
                    <a:pt x="8994" y="7675"/>
                  </a:lnTo>
                  <a:lnTo>
                    <a:pt x="8711" y="7894"/>
                  </a:lnTo>
                  <a:lnTo>
                    <a:pt x="8428" y="8114"/>
                  </a:lnTo>
                  <a:lnTo>
                    <a:pt x="8144" y="8333"/>
                  </a:lnTo>
                  <a:lnTo>
                    <a:pt x="7719" y="8991"/>
                  </a:lnTo>
                  <a:lnTo>
                    <a:pt x="7861" y="8991"/>
                  </a:lnTo>
                  <a:lnTo>
                    <a:pt x="7719" y="8991"/>
                  </a:lnTo>
                  <a:lnTo>
                    <a:pt x="7436" y="8991"/>
                  </a:lnTo>
                  <a:lnTo>
                    <a:pt x="7153" y="8991"/>
                  </a:lnTo>
                  <a:lnTo>
                    <a:pt x="7153" y="9210"/>
                  </a:lnTo>
                  <a:lnTo>
                    <a:pt x="7294" y="9210"/>
                  </a:lnTo>
                  <a:lnTo>
                    <a:pt x="7436" y="9429"/>
                  </a:lnTo>
                  <a:lnTo>
                    <a:pt x="7436" y="9649"/>
                  </a:lnTo>
                  <a:lnTo>
                    <a:pt x="6870" y="10307"/>
                  </a:lnTo>
                  <a:lnTo>
                    <a:pt x="6161" y="10526"/>
                  </a:lnTo>
                  <a:lnTo>
                    <a:pt x="5878" y="10526"/>
                  </a:lnTo>
                  <a:lnTo>
                    <a:pt x="5736" y="10307"/>
                  </a:lnTo>
                  <a:lnTo>
                    <a:pt x="5595" y="10307"/>
                  </a:lnTo>
                  <a:lnTo>
                    <a:pt x="5453" y="10307"/>
                  </a:lnTo>
                  <a:lnTo>
                    <a:pt x="5453" y="10526"/>
                  </a:lnTo>
                  <a:lnTo>
                    <a:pt x="5595" y="10745"/>
                  </a:lnTo>
                  <a:lnTo>
                    <a:pt x="5595" y="11184"/>
                  </a:lnTo>
                  <a:lnTo>
                    <a:pt x="5595" y="11403"/>
                  </a:lnTo>
                  <a:lnTo>
                    <a:pt x="5453" y="11403"/>
                  </a:lnTo>
                  <a:lnTo>
                    <a:pt x="5453" y="11184"/>
                  </a:lnTo>
                  <a:lnTo>
                    <a:pt x="5311" y="10745"/>
                  </a:lnTo>
                  <a:lnTo>
                    <a:pt x="5311" y="10526"/>
                  </a:lnTo>
                  <a:lnTo>
                    <a:pt x="5170" y="10745"/>
                  </a:lnTo>
                  <a:lnTo>
                    <a:pt x="5170" y="10964"/>
                  </a:lnTo>
                  <a:lnTo>
                    <a:pt x="4745" y="10964"/>
                  </a:lnTo>
                  <a:lnTo>
                    <a:pt x="4603" y="10964"/>
                  </a:lnTo>
                  <a:lnTo>
                    <a:pt x="4462" y="10964"/>
                  </a:lnTo>
                  <a:lnTo>
                    <a:pt x="4462" y="11403"/>
                  </a:lnTo>
                  <a:lnTo>
                    <a:pt x="4745" y="11622"/>
                  </a:lnTo>
                  <a:lnTo>
                    <a:pt x="4887" y="11842"/>
                  </a:lnTo>
                  <a:lnTo>
                    <a:pt x="4887" y="12061"/>
                  </a:lnTo>
                  <a:lnTo>
                    <a:pt x="4745" y="12061"/>
                  </a:lnTo>
                  <a:lnTo>
                    <a:pt x="4603" y="11622"/>
                  </a:lnTo>
                  <a:lnTo>
                    <a:pt x="4462" y="11403"/>
                  </a:lnTo>
                  <a:lnTo>
                    <a:pt x="4320" y="11184"/>
                  </a:lnTo>
                  <a:lnTo>
                    <a:pt x="4178" y="11403"/>
                  </a:lnTo>
                  <a:lnTo>
                    <a:pt x="4037" y="11622"/>
                  </a:lnTo>
                  <a:lnTo>
                    <a:pt x="3753" y="12061"/>
                  </a:lnTo>
                  <a:lnTo>
                    <a:pt x="3612" y="12061"/>
                  </a:lnTo>
                  <a:lnTo>
                    <a:pt x="4462" y="12061"/>
                  </a:lnTo>
                  <a:lnTo>
                    <a:pt x="4745" y="12061"/>
                  </a:lnTo>
                  <a:lnTo>
                    <a:pt x="4887" y="12280"/>
                  </a:lnTo>
                  <a:lnTo>
                    <a:pt x="4603" y="12280"/>
                  </a:lnTo>
                  <a:lnTo>
                    <a:pt x="4462" y="12061"/>
                  </a:lnTo>
                  <a:lnTo>
                    <a:pt x="3753" y="12280"/>
                  </a:lnTo>
                  <a:lnTo>
                    <a:pt x="3612" y="12280"/>
                  </a:lnTo>
                  <a:lnTo>
                    <a:pt x="3470" y="12280"/>
                  </a:lnTo>
                  <a:lnTo>
                    <a:pt x="3470" y="12499"/>
                  </a:lnTo>
                  <a:lnTo>
                    <a:pt x="3612" y="12938"/>
                  </a:lnTo>
                  <a:lnTo>
                    <a:pt x="3612" y="13267"/>
                  </a:lnTo>
                  <a:lnTo>
                    <a:pt x="3612" y="13486"/>
                  </a:lnTo>
                  <a:lnTo>
                    <a:pt x="3470" y="13486"/>
                  </a:lnTo>
                  <a:lnTo>
                    <a:pt x="3329" y="13486"/>
                  </a:lnTo>
                  <a:lnTo>
                    <a:pt x="3187" y="13267"/>
                  </a:lnTo>
                  <a:lnTo>
                    <a:pt x="3045" y="13267"/>
                  </a:lnTo>
                  <a:lnTo>
                    <a:pt x="2762" y="13486"/>
                  </a:lnTo>
                  <a:lnTo>
                    <a:pt x="2479" y="13925"/>
                  </a:lnTo>
                  <a:lnTo>
                    <a:pt x="2195" y="14363"/>
                  </a:lnTo>
                  <a:lnTo>
                    <a:pt x="1912" y="15021"/>
                  </a:lnTo>
                  <a:lnTo>
                    <a:pt x="2054" y="15021"/>
                  </a:lnTo>
                  <a:lnTo>
                    <a:pt x="1912" y="15460"/>
                  </a:lnTo>
                  <a:lnTo>
                    <a:pt x="1487" y="15898"/>
                  </a:lnTo>
                  <a:lnTo>
                    <a:pt x="921" y="16776"/>
                  </a:lnTo>
                  <a:lnTo>
                    <a:pt x="921" y="16995"/>
                  </a:lnTo>
                  <a:lnTo>
                    <a:pt x="921" y="17214"/>
                  </a:lnTo>
                  <a:lnTo>
                    <a:pt x="921" y="17434"/>
                  </a:lnTo>
                  <a:lnTo>
                    <a:pt x="425" y="18091"/>
                  </a:lnTo>
                  <a:lnTo>
                    <a:pt x="567" y="18091"/>
                  </a:lnTo>
                  <a:lnTo>
                    <a:pt x="425" y="18091"/>
                  </a:lnTo>
                  <a:lnTo>
                    <a:pt x="283" y="18091"/>
                  </a:lnTo>
                  <a:lnTo>
                    <a:pt x="283" y="18311"/>
                  </a:lnTo>
                  <a:lnTo>
                    <a:pt x="425" y="18530"/>
                  </a:lnTo>
                  <a:lnTo>
                    <a:pt x="283" y="18749"/>
                  </a:lnTo>
                  <a:lnTo>
                    <a:pt x="142" y="19188"/>
                  </a:lnTo>
                  <a:lnTo>
                    <a:pt x="0" y="19188"/>
                  </a:lnTo>
                  <a:lnTo>
                    <a:pt x="142" y="19407"/>
                  </a:lnTo>
                  <a:lnTo>
                    <a:pt x="567" y="19846"/>
                  </a:lnTo>
                  <a:lnTo>
                    <a:pt x="779" y="19626"/>
                  </a:lnTo>
                  <a:lnTo>
                    <a:pt x="921" y="19626"/>
                  </a:lnTo>
                  <a:lnTo>
                    <a:pt x="1062" y="19626"/>
                  </a:lnTo>
                  <a:lnTo>
                    <a:pt x="1062" y="19846"/>
                  </a:lnTo>
                  <a:lnTo>
                    <a:pt x="921" y="20065"/>
                  </a:lnTo>
                  <a:lnTo>
                    <a:pt x="567" y="20504"/>
                  </a:lnTo>
                  <a:lnTo>
                    <a:pt x="142" y="20942"/>
                  </a:lnTo>
                  <a:lnTo>
                    <a:pt x="0" y="21161"/>
                  </a:lnTo>
                  <a:lnTo>
                    <a:pt x="142" y="21381"/>
                  </a:lnTo>
                  <a:lnTo>
                    <a:pt x="425" y="21600"/>
                  </a:lnTo>
                  <a:lnTo>
                    <a:pt x="567" y="21600"/>
                  </a:lnTo>
                  <a:lnTo>
                    <a:pt x="921" y="21381"/>
                  </a:lnTo>
                  <a:lnTo>
                    <a:pt x="1204" y="20942"/>
                  </a:lnTo>
                  <a:lnTo>
                    <a:pt x="1629" y="20284"/>
                  </a:lnTo>
                  <a:lnTo>
                    <a:pt x="1629" y="20504"/>
                  </a:lnTo>
                  <a:lnTo>
                    <a:pt x="1912" y="20065"/>
                  </a:lnTo>
                  <a:lnTo>
                    <a:pt x="2054" y="19846"/>
                  </a:lnTo>
                  <a:lnTo>
                    <a:pt x="2054" y="20065"/>
                  </a:lnTo>
                  <a:lnTo>
                    <a:pt x="2620" y="19407"/>
                  </a:lnTo>
                  <a:lnTo>
                    <a:pt x="3329" y="18530"/>
                  </a:lnTo>
                  <a:lnTo>
                    <a:pt x="4037" y="17872"/>
                  </a:lnTo>
                  <a:lnTo>
                    <a:pt x="4037" y="18091"/>
                  </a:lnTo>
                  <a:lnTo>
                    <a:pt x="4178" y="18311"/>
                  </a:lnTo>
                  <a:lnTo>
                    <a:pt x="4178" y="17872"/>
                  </a:lnTo>
                  <a:lnTo>
                    <a:pt x="4320" y="17434"/>
                  </a:lnTo>
                  <a:lnTo>
                    <a:pt x="4462" y="17653"/>
                  </a:lnTo>
                  <a:lnTo>
                    <a:pt x="4603" y="17653"/>
                  </a:lnTo>
                  <a:lnTo>
                    <a:pt x="4745" y="17434"/>
                  </a:lnTo>
                  <a:lnTo>
                    <a:pt x="4887" y="17214"/>
                  </a:lnTo>
                  <a:lnTo>
                    <a:pt x="4887" y="16776"/>
                  </a:lnTo>
                  <a:lnTo>
                    <a:pt x="5028" y="16556"/>
                  </a:lnTo>
                  <a:lnTo>
                    <a:pt x="5453" y="16556"/>
                  </a:lnTo>
                  <a:lnTo>
                    <a:pt x="5878" y="16776"/>
                  </a:lnTo>
                  <a:lnTo>
                    <a:pt x="5878" y="16556"/>
                  </a:lnTo>
                  <a:lnTo>
                    <a:pt x="6020" y="16337"/>
                  </a:lnTo>
                  <a:lnTo>
                    <a:pt x="6161" y="16776"/>
                  </a:lnTo>
                  <a:lnTo>
                    <a:pt x="6586" y="16556"/>
                  </a:lnTo>
                  <a:lnTo>
                    <a:pt x="6870" y="16118"/>
                  </a:lnTo>
                  <a:lnTo>
                    <a:pt x="7011" y="16118"/>
                  </a:lnTo>
                  <a:lnTo>
                    <a:pt x="7011" y="16337"/>
                  </a:lnTo>
                  <a:lnTo>
                    <a:pt x="7153" y="16776"/>
                  </a:lnTo>
                  <a:lnTo>
                    <a:pt x="7436" y="16776"/>
                  </a:lnTo>
                  <a:lnTo>
                    <a:pt x="8003" y="16776"/>
                  </a:lnTo>
                  <a:lnTo>
                    <a:pt x="8286" y="16337"/>
                  </a:lnTo>
                  <a:lnTo>
                    <a:pt x="8711" y="16118"/>
                  </a:lnTo>
                  <a:lnTo>
                    <a:pt x="8852" y="16118"/>
                  </a:lnTo>
                  <a:lnTo>
                    <a:pt x="8994" y="15679"/>
                  </a:lnTo>
                  <a:lnTo>
                    <a:pt x="9277" y="15898"/>
                  </a:lnTo>
                  <a:lnTo>
                    <a:pt x="9419" y="15898"/>
                  </a:lnTo>
                  <a:lnTo>
                    <a:pt x="9702" y="15241"/>
                  </a:lnTo>
                  <a:lnTo>
                    <a:pt x="9844" y="15021"/>
                  </a:lnTo>
                  <a:lnTo>
                    <a:pt x="9986" y="14802"/>
                  </a:lnTo>
                  <a:lnTo>
                    <a:pt x="10552" y="15021"/>
                  </a:lnTo>
                  <a:lnTo>
                    <a:pt x="10906" y="15241"/>
                  </a:lnTo>
                  <a:lnTo>
                    <a:pt x="11190" y="15460"/>
                  </a:lnTo>
                  <a:lnTo>
                    <a:pt x="11331" y="15679"/>
                  </a:lnTo>
                  <a:lnTo>
                    <a:pt x="11473" y="16118"/>
                  </a:lnTo>
                  <a:lnTo>
                    <a:pt x="12039" y="15898"/>
                  </a:lnTo>
                  <a:lnTo>
                    <a:pt x="12889" y="15241"/>
                  </a:lnTo>
                  <a:lnTo>
                    <a:pt x="13172" y="15460"/>
                  </a:lnTo>
                  <a:lnTo>
                    <a:pt x="13597" y="15241"/>
                  </a:lnTo>
                  <a:lnTo>
                    <a:pt x="13739" y="15241"/>
                  </a:lnTo>
                  <a:lnTo>
                    <a:pt x="13739" y="15021"/>
                  </a:lnTo>
                  <a:lnTo>
                    <a:pt x="13456" y="14802"/>
                  </a:lnTo>
                  <a:lnTo>
                    <a:pt x="12889" y="14583"/>
                  </a:lnTo>
                  <a:lnTo>
                    <a:pt x="12464" y="14363"/>
                  </a:lnTo>
                  <a:lnTo>
                    <a:pt x="12039" y="13925"/>
                  </a:lnTo>
                  <a:lnTo>
                    <a:pt x="12323" y="13925"/>
                  </a:lnTo>
                  <a:lnTo>
                    <a:pt x="12606" y="13925"/>
                  </a:lnTo>
                  <a:lnTo>
                    <a:pt x="12889" y="13925"/>
                  </a:lnTo>
                  <a:lnTo>
                    <a:pt x="12889" y="13706"/>
                  </a:lnTo>
                  <a:lnTo>
                    <a:pt x="12889" y="13486"/>
                  </a:lnTo>
                  <a:lnTo>
                    <a:pt x="12889" y="13267"/>
                  </a:lnTo>
                  <a:lnTo>
                    <a:pt x="13314" y="12938"/>
                  </a:lnTo>
                  <a:lnTo>
                    <a:pt x="13597" y="13267"/>
                  </a:lnTo>
                  <a:lnTo>
                    <a:pt x="13456" y="12499"/>
                  </a:lnTo>
                  <a:lnTo>
                    <a:pt x="13456" y="11842"/>
                  </a:lnTo>
                  <a:lnTo>
                    <a:pt x="13456" y="11622"/>
                  </a:lnTo>
                  <a:lnTo>
                    <a:pt x="13881" y="12938"/>
                  </a:lnTo>
                  <a:lnTo>
                    <a:pt x="13739" y="13267"/>
                  </a:lnTo>
                  <a:lnTo>
                    <a:pt x="13597" y="13267"/>
                  </a:lnTo>
                  <a:lnTo>
                    <a:pt x="13739" y="14144"/>
                  </a:lnTo>
                  <a:lnTo>
                    <a:pt x="13739" y="14583"/>
                  </a:lnTo>
                  <a:lnTo>
                    <a:pt x="14022" y="14583"/>
                  </a:lnTo>
                  <a:lnTo>
                    <a:pt x="14164" y="14363"/>
                  </a:lnTo>
                  <a:lnTo>
                    <a:pt x="14164" y="14144"/>
                  </a:lnTo>
                  <a:lnTo>
                    <a:pt x="14306" y="14144"/>
                  </a:lnTo>
                  <a:lnTo>
                    <a:pt x="14164" y="14363"/>
                  </a:lnTo>
                  <a:lnTo>
                    <a:pt x="14022" y="14583"/>
                  </a:lnTo>
                  <a:lnTo>
                    <a:pt x="14164" y="14802"/>
                  </a:lnTo>
                  <a:lnTo>
                    <a:pt x="14306" y="14583"/>
                  </a:lnTo>
                  <a:lnTo>
                    <a:pt x="14730" y="13486"/>
                  </a:lnTo>
                  <a:lnTo>
                    <a:pt x="14872" y="12719"/>
                  </a:lnTo>
                  <a:lnTo>
                    <a:pt x="14872" y="12280"/>
                  </a:lnTo>
                  <a:lnTo>
                    <a:pt x="14589" y="12061"/>
                  </a:lnTo>
                  <a:lnTo>
                    <a:pt x="14447" y="12061"/>
                  </a:lnTo>
                  <a:lnTo>
                    <a:pt x="14164" y="12280"/>
                  </a:lnTo>
                  <a:lnTo>
                    <a:pt x="14306" y="12061"/>
                  </a:lnTo>
                  <a:lnTo>
                    <a:pt x="14447" y="11842"/>
                  </a:lnTo>
                  <a:lnTo>
                    <a:pt x="14447" y="11184"/>
                  </a:lnTo>
                  <a:lnTo>
                    <a:pt x="14447" y="10745"/>
                  </a:lnTo>
                  <a:lnTo>
                    <a:pt x="14589" y="10526"/>
                  </a:lnTo>
                  <a:lnTo>
                    <a:pt x="14730" y="10526"/>
                  </a:lnTo>
                  <a:lnTo>
                    <a:pt x="15014" y="10526"/>
                  </a:lnTo>
                  <a:lnTo>
                    <a:pt x="15439" y="10745"/>
                  </a:lnTo>
                  <a:lnTo>
                    <a:pt x="15580" y="10745"/>
                  </a:lnTo>
                  <a:lnTo>
                    <a:pt x="15722" y="10526"/>
                  </a:lnTo>
                  <a:lnTo>
                    <a:pt x="15722" y="11403"/>
                  </a:lnTo>
                  <a:lnTo>
                    <a:pt x="15722" y="11622"/>
                  </a:lnTo>
                  <a:lnTo>
                    <a:pt x="15864" y="11842"/>
                  </a:lnTo>
                  <a:lnTo>
                    <a:pt x="16005" y="11622"/>
                  </a:lnTo>
                  <a:lnTo>
                    <a:pt x="16289" y="11403"/>
                  </a:lnTo>
                  <a:lnTo>
                    <a:pt x="16430" y="11184"/>
                  </a:lnTo>
                  <a:lnTo>
                    <a:pt x="16430" y="10745"/>
                  </a:lnTo>
                  <a:lnTo>
                    <a:pt x="16430" y="10307"/>
                  </a:lnTo>
                  <a:lnTo>
                    <a:pt x="16572" y="10087"/>
                  </a:lnTo>
                  <a:lnTo>
                    <a:pt x="16713" y="10087"/>
                  </a:lnTo>
                  <a:lnTo>
                    <a:pt x="16997" y="10307"/>
                  </a:lnTo>
                  <a:lnTo>
                    <a:pt x="17138" y="10526"/>
                  </a:lnTo>
                  <a:lnTo>
                    <a:pt x="17280" y="10526"/>
                  </a:lnTo>
                  <a:lnTo>
                    <a:pt x="17280" y="10307"/>
                  </a:lnTo>
                  <a:lnTo>
                    <a:pt x="16997" y="9868"/>
                  </a:lnTo>
                  <a:lnTo>
                    <a:pt x="16855" y="9649"/>
                  </a:lnTo>
                  <a:lnTo>
                    <a:pt x="16855" y="9429"/>
                  </a:lnTo>
                  <a:lnTo>
                    <a:pt x="16997" y="9210"/>
                  </a:lnTo>
                  <a:lnTo>
                    <a:pt x="17280" y="9429"/>
                  </a:lnTo>
                  <a:lnTo>
                    <a:pt x="17422" y="9429"/>
                  </a:lnTo>
                  <a:lnTo>
                    <a:pt x="17705" y="9429"/>
                  </a:lnTo>
                  <a:lnTo>
                    <a:pt x="17847" y="9210"/>
                  </a:lnTo>
                  <a:lnTo>
                    <a:pt x="17847" y="8772"/>
                  </a:lnTo>
                  <a:lnTo>
                    <a:pt x="17847" y="8114"/>
                  </a:lnTo>
                  <a:lnTo>
                    <a:pt x="17847" y="7894"/>
                  </a:lnTo>
                  <a:lnTo>
                    <a:pt x="17847" y="7675"/>
                  </a:lnTo>
                  <a:lnTo>
                    <a:pt x="18271" y="7894"/>
                  </a:lnTo>
                  <a:lnTo>
                    <a:pt x="18555" y="8114"/>
                  </a:lnTo>
                  <a:lnTo>
                    <a:pt x="18696" y="8114"/>
                  </a:lnTo>
                  <a:lnTo>
                    <a:pt x="18838" y="8114"/>
                  </a:lnTo>
                  <a:lnTo>
                    <a:pt x="18555" y="7456"/>
                  </a:lnTo>
                  <a:lnTo>
                    <a:pt x="18413" y="7237"/>
                  </a:lnTo>
                  <a:lnTo>
                    <a:pt x="18413" y="7017"/>
                  </a:lnTo>
                  <a:lnTo>
                    <a:pt x="19121" y="6140"/>
                  </a:lnTo>
                  <a:lnTo>
                    <a:pt x="20113" y="5044"/>
                  </a:lnTo>
                  <a:lnTo>
                    <a:pt x="19971" y="5263"/>
                  </a:lnTo>
                  <a:close/>
                  <a:moveTo>
                    <a:pt x="19971" y="52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AutoShape 18"/>
            <p:cNvSpPr>
              <a:spLocks/>
            </p:cNvSpPr>
            <p:nvPr/>
          </p:nvSpPr>
          <p:spPr bwMode="auto">
            <a:xfrm>
              <a:off x="3402" y="1304"/>
              <a:ext cx="9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0" y="172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7" name="AutoShape 19"/>
            <p:cNvSpPr>
              <a:spLocks/>
            </p:cNvSpPr>
            <p:nvPr/>
          </p:nvSpPr>
          <p:spPr bwMode="auto">
            <a:xfrm>
              <a:off x="3370" y="584"/>
              <a:ext cx="144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000" y="0"/>
                  </a:moveTo>
                  <a:lnTo>
                    <a:pt x="12000" y="0"/>
                  </a:lnTo>
                  <a:lnTo>
                    <a:pt x="4800" y="8640"/>
                  </a:lnTo>
                  <a:lnTo>
                    <a:pt x="0" y="21600"/>
                  </a:lnTo>
                  <a:lnTo>
                    <a:pt x="2400" y="21600"/>
                  </a:lnTo>
                  <a:lnTo>
                    <a:pt x="7200" y="12960"/>
                  </a:lnTo>
                  <a:lnTo>
                    <a:pt x="21600" y="4320"/>
                  </a:lnTo>
                  <a:lnTo>
                    <a:pt x="16800" y="0"/>
                  </a:lnTo>
                  <a:lnTo>
                    <a:pt x="12000" y="0"/>
                  </a:lnTo>
                  <a:close/>
                  <a:moveTo>
                    <a:pt x="120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AutoShape 20"/>
            <p:cNvSpPr>
              <a:spLocks/>
            </p:cNvSpPr>
            <p:nvPr/>
          </p:nvSpPr>
          <p:spPr bwMode="auto">
            <a:xfrm>
              <a:off x="5739" y="2112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AutoShape 21"/>
            <p:cNvSpPr>
              <a:spLocks/>
            </p:cNvSpPr>
            <p:nvPr/>
          </p:nvSpPr>
          <p:spPr bwMode="auto">
            <a:xfrm>
              <a:off x="2529" y="664"/>
              <a:ext cx="1241" cy="9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2" y="16674"/>
                  </a:moveTo>
                  <a:lnTo>
                    <a:pt x="1672" y="16674"/>
                  </a:lnTo>
                  <a:lnTo>
                    <a:pt x="1394" y="18189"/>
                  </a:lnTo>
                  <a:lnTo>
                    <a:pt x="557" y="19326"/>
                  </a:lnTo>
                  <a:lnTo>
                    <a:pt x="0" y="20463"/>
                  </a:lnTo>
                  <a:lnTo>
                    <a:pt x="0" y="20842"/>
                  </a:lnTo>
                  <a:lnTo>
                    <a:pt x="0" y="21221"/>
                  </a:lnTo>
                  <a:lnTo>
                    <a:pt x="279" y="21600"/>
                  </a:lnTo>
                  <a:lnTo>
                    <a:pt x="557" y="21221"/>
                  </a:lnTo>
                  <a:lnTo>
                    <a:pt x="1115" y="20842"/>
                  </a:lnTo>
                  <a:lnTo>
                    <a:pt x="1951" y="20842"/>
                  </a:lnTo>
                  <a:lnTo>
                    <a:pt x="2787" y="20084"/>
                  </a:lnTo>
                  <a:lnTo>
                    <a:pt x="3623" y="18947"/>
                  </a:lnTo>
                  <a:lnTo>
                    <a:pt x="4877" y="17053"/>
                  </a:lnTo>
                  <a:lnTo>
                    <a:pt x="5435" y="16295"/>
                  </a:lnTo>
                  <a:lnTo>
                    <a:pt x="6271" y="15537"/>
                  </a:lnTo>
                  <a:lnTo>
                    <a:pt x="6828" y="14779"/>
                  </a:lnTo>
                  <a:lnTo>
                    <a:pt x="7107" y="14400"/>
                  </a:lnTo>
                  <a:lnTo>
                    <a:pt x="7665" y="14021"/>
                  </a:lnTo>
                  <a:lnTo>
                    <a:pt x="7943" y="14400"/>
                  </a:lnTo>
                  <a:lnTo>
                    <a:pt x="7943" y="14779"/>
                  </a:lnTo>
                  <a:lnTo>
                    <a:pt x="7943" y="16295"/>
                  </a:lnTo>
                  <a:lnTo>
                    <a:pt x="7665" y="16674"/>
                  </a:lnTo>
                  <a:lnTo>
                    <a:pt x="7386" y="16674"/>
                  </a:lnTo>
                  <a:lnTo>
                    <a:pt x="6550" y="17053"/>
                  </a:lnTo>
                  <a:lnTo>
                    <a:pt x="5992" y="17811"/>
                  </a:lnTo>
                  <a:lnTo>
                    <a:pt x="5714" y="18189"/>
                  </a:lnTo>
                  <a:lnTo>
                    <a:pt x="5435" y="18568"/>
                  </a:lnTo>
                  <a:lnTo>
                    <a:pt x="6271" y="18189"/>
                  </a:lnTo>
                  <a:lnTo>
                    <a:pt x="7107" y="17811"/>
                  </a:lnTo>
                  <a:lnTo>
                    <a:pt x="8779" y="16674"/>
                  </a:lnTo>
                  <a:lnTo>
                    <a:pt x="8779" y="17053"/>
                  </a:lnTo>
                  <a:lnTo>
                    <a:pt x="9058" y="17432"/>
                  </a:lnTo>
                  <a:lnTo>
                    <a:pt x="9615" y="15158"/>
                  </a:lnTo>
                  <a:lnTo>
                    <a:pt x="10452" y="14021"/>
                  </a:lnTo>
                  <a:lnTo>
                    <a:pt x="11009" y="13263"/>
                  </a:lnTo>
                  <a:lnTo>
                    <a:pt x="10730" y="13263"/>
                  </a:lnTo>
                  <a:lnTo>
                    <a:pt x="10452" y="13263"/>
                  </a:lnTo>
                  <a:lnTo>
                    <a:pt x="10173" y="13263"/>
                  </a:lnTo>
                  <a:lnTo>
                    <a:pt x="10730" y="12884"/>
                  </a:lnTo>
                  <a:lnTo>
                    <a:pt x="11288" y="12505"/>
                  </a:lnTo>
                  <a:lnTo>
                    <a:pt x="11566" y="11747"/>
                  </a:lnTo>
                  <a:lnTo>
                    <a:pt x="12124" y="10611"/>
                  </a:lnTo>
                  <a:lnTo>
                    <a:pt x="12403" y="10989"/>
                  </a:lnTo>
                  <a:lnTo>
                    <a:pt x="12681" y="10989"/>
                  </a:lnTo>
                  <a:lnTo>
                    <a:pt x="12960" y="11368"/>
                  </a:lnTo>
                  <a:lnTo>
                    <a:pt x="13239" y="11368"/>
                  </a:lnTo>
                  <a:lnTo>
                    <a:pt x="13239" y="10989"/>
                  </a:lnTo>
                  <a:lnTo>
                    <a:pt x="13239" y="10611"/>
                  </a:lnTo>
                  <a:lnTo>
                    <a:pt x="13239" y="10232"/>
                  </a:lnTo>
                  <a:lnTo>
                    <a:pt x="13239" y="9853"/>
                  </a:lnTo>
                  <a:lnTo>
                    <a:pt x="13517" y="9474"/>
                  </a:lnTo>
                  <a:lnTo>
                    <a:pt x="13796" y="9474"/>
                  </a:lnTo>
                  <a:lnTo>
                    <a:pt x="14632" y="9853"/>
                  </a:lnTo>
                  <a:lnTo>
                    <a:pt x="15190" y="9853"/>
                  </a:lnTo>
                  <a:lnTo>
                    <a:pt x="15468" y="9853"/>
                  </a:lnTo>
                  <a:lnTo>
                    <a:pt x="15747" y="9095"/>
                  </a:lnTo>
                  <a:lnTo>
                    <a:pt x="15747" y="8337"/>
                  </a:lnTo>
                  <a:lnTo>
                    <a:pt x="15468" y="8337"/>
                  </a:lnTo>
                  <a:lnTo>
                    <a:pt x="14632" y="8337"/>
                  </a:lnTo>
                  <a:lnTo>
                    <a:pt x="14075" y="8716"/>
                  </a:lnTo>
                  <a:lnTo>
                    <a:pt x="14632" y="7958"/>
                  </a:lnTo>
                  <a:lnTo>
                    <a:pt x="15468" y="7579"/>
                  </a:lnTo>
                  <a:lnTo>
                    <a:pt x="16305" y="7579"/>
                  </a:lnTo>
                  <a:lnTo>
                    <a:pt x="16862" y="6821"/>
                  </a:lnTo>
                  <a:lnTo>
                    <a:pt x="16583" y="6821"/>
                  </a:lnTo>
                  <a:lnTo>
                    <a:pt x="16305" y="7200"/>
                  </a:lnTo>
                  <a:lnTo>
                    <a:pt x="15747" y="6821"/>
                  </a:lnTo>
                  <a:lnTo>
                    <a:pt x="16026" y="6442"/>
                  </a:lnTo>
                  <a:lnTo>
                    <a:pt x="16305" y="6063"/>
                  </a:lnTo>
                  <a:lnTo>
                    <a:pt x="17977" y="4926"/>
                  </a:lnTo>
                  <a:lnTo>
                    <a:pt x="18255" y="5305"/>
                  </a:lnTo>
                  <a:lnTo>
                    <a:pt x="18813" y="4926"/>
                  </a:lnTo>
                  <a:lnTo>
                    <a:pt x="19092" y="4547"/>
                  </a:lnTo>
                  <a:lnTo>
                    <a:pt x="19092" y="4168"/>
                  </a:lnTo>
                  <a:lnTo>
                    <a:pt x="18813" y="3789"/>
                  </a:lnTo>
                  <a:lnTo>
                    <a:pt x="18255" y="3789"/>
                  </a:lnTo>
                  <a:lnTo>
                    <a:pt x="17698" y="3411"/>
                  </a:lnTo>
                  <a:lnTo>
                    <a:pt x="18255" y="3032"/>
                  </a:lnTo>
                  <a:lnTo>
                    <a:pt x="18813" y="2653"/>
                  </a:lnTo>
                  <a:lnTo>
                    <a:pt x="19928" y="2653"/>
                  </a:lnTo>
                  <a:lnTo>
                    <a:pt x="20764" y="2274"/>
                  </a:lnTo>
                  <a:lnTo>
                    <a:pt x="21043" y="2274"/>
                  </a:lnTo>
                  <a:lnTo>
                    <a:pt x="21043" y="1895"/>
                  </a:lnTo>
                  <a:lnTo>
                    <a:pt x="21043" y="1516"/>
                  </a:lnTo>
                  <a:lnTo>
                    <a:pt x="20764" y="1137"/>
                  </a:lnTo>
                  <a:lnTo>
                    <a:pt x="19928" y="1137"/>
                  </a:lnTo>
                  <a:lnTo>
                    <a:pt x="19092" y="1137"/>
                  </a:lnTo>
                  <a:lnTo>
                    <a:pt x="18534" y="1516"/>
                  </a:lnTo>
                  <a:lnTo>
                    <a:pt x="17698" y="1895"/>
                  </a:lnTo>
                  <a:lnTo>
                    <a:pt x="16862" y="2274"/>
                  </a:lnTo>
                  <a:lnTo>
                    <a:pt x="16862" y="1895"/>
                  </a:lnTo>
                  <a:lnTo>
                    <a:pt x="18534" y="1137"/>
                  </a:lnTo>
                  <a:lnTo>
                    <a:pt x="20206" y="758"/>
                  </a:lnTo>
                  <a:lnTo>
                    <a:pt x="21043" y="758"/>
                  </a:lnTo>
                  <a:lnTo>
                    <a:pt x="21600" y="758"/>
                  </a:lnTo>
                  <a:lnTo>
                    <a:pt x="20485" y="379"/>
                  </a:lnTo>
                  <a:lnTo>
                    <a:pt x="19370" y="0"/>
                  </a:lnTo>
                  <a:lnTo>
                    <a:pt x="18534" y="379"/>
                  </a:lnTo>
                  <a:lnTo>
                    <a:pt x="17419" y="758"/>
                  </a:lnTo>
                  <a:lnTo>
                    <a:pt x="16305" y="1137"/>
                  </a:lnTo>
                  <a:lnTo>
                    <a:pt x="16026" y="1516"/>
                  </a:lnTo>
                  <a:lnTo>
                    <a:pt x="15747" y="1895"/>
                  </a:lnTo>
                  <a:lnTo>
                    <a:pt x="15468" y="2653"/>
                  </a:lnTo>
                  <a:lnTo>
                    <a:pt x="15190" y="3789"/>
                  </a:lnTo>
                  <a:lnTo>
                    <a:pt x="14354" y="4168"/>
                  </a:lnTo>
                  <a:lnTo>
                    <a:pt x="13796" y="4547"/>
                  </a:lnTo>
                  <a:lnTo>
                    <a:pt x="13796" y="4926"/>
                  </a:lnTo>
                  <a:lnTo>
                    <a:pt x="14075" y="5305"/>
                  </a:lnTo>
                  <a:lnTo>
                    <a:pt x="14632" y="4926"/>
                  </a:lnTo>
                  <a:lnTo>
                    <a:pt x="15190" y="4926"/>
                  </a:lnTo>
                  <a:lnTo>
                    <a:pt x="15468" y="4926"/>
                  </a:lnTo>
                  <a:lnTo>
                    <a:pt x="15468" y="5305"/>
                  </a:lnTo>
                  <a:lnTo>
                    <a:pt x="14911" y="5684"/>
                  </a:lnTo>
                  <a:lnTo>
                    <a:pt x="13796" y="6442"/>
                  </a:lnTo>
                  <a:lnTo>
                    <a:pt x="11845" y="7579"/>
                  </a:lnTo>
                  <a:lnTo>
                    <a:pt x="11288" y="8716"/>
                  </a:lnTo>
                  <a:lnTo>
                    <a:pt x="10730" y="9853"/>
                  </a:lnTo>
                  <a:lnTo>
                    <a:pt x="10173" y="10611"/>
                  </a:lnTo>
                  <a:lnTo>
                    <a:pt x="9058" y="11368"/>
                  </a:lnTo>
                  <a:lnTo>
                    <a:pt x="8501" y="11368"/>
                  </a:lnTo>
                  <a:lnTo>
                    <a:pt x="8222" y="11368"/>
                  </a:lnTo>
                  <a:lnTo>
                    <a:pt x="8222" y="11747"/>
                  </a:lnTo>
                  <a:lnTo>
                    <a:pt x="8222" y="12505"/>
                  </a:lnTo>
                  <a:lnTo>
                    <a:pt x="8222" y="12884"/>
                  </a:lnTo>
                  <a:lnTo>
                    <a:pt x="7943" y="13642"/>
                  </a:lnTo>
                  <a:lnTo>
                    <a:pt x="7665" y="13642"/>
                  </a:lnTo>
                  <a:lnTo>
                    <a:pt x="7386" y="13642"/>
                  </a:lnTo>
                  <a:lnTo>
                    <a:pt x="6828" y="13263"/>
                  </a:lnTo>
                  <a:lnTo>
                    <a:pt x="5714" y="12884"/>
                  </a:lnTo>
                  <a:lnTo>
                    <a:pt x="5156" y="12884"/>
                  </a:lnTo>
                  <a:lnTo>
                    <a:pt x="4877" y="12505"/>
                  </a:lnTo>
                  <a:lnTo>
                    <a:pt x="5156" y="12126"/>
                  </a:lnTo>
                  <a:lnTo>
                    <a:pt x="5435" y="12126"/>
                  </a:lnTo>
                  <a:lnTo>
                    <a:pt x="5714" y="11747"/>
                  </a:lnTo>
                  <a:lnTo>
                    <a:pt x="5435" y="10989"/>
                  </a:lnTo>
                  <a:lnTo>
                    <a:pt x="4877" y="10989"/>
                  </a:lnTo>
                  <a:lnTo>
                    <a:pt x="4599" y="11368"/>
                  </a:lnTo>
                  <a:lnTo>
                    <a:pt x="4320" y="12505"/>
                  </a:lnTo>
                  <a:lnTo>
                    <a:pt x="3902" y="14021"/>
                  </a:lnTo>
                  <a:lnTo>
                    <a:pt x="2787" y="15158"/>
                  </a:lnTo>
                  <a:lnTo>
                    <a:pt x="2230" y="15916"/>
                  </a:lnTo>
                  <a:lnTo>
                    <a:pt x="1672" y="16674"/>
                  </a:lnTo>
                  <a:close/>
                  <a:moveTo>
                    <a:pt x="1672" y="1667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AutoShape 22"/>
            <p:cNvSpPr>
              <a:spLocks/>
            </p:cNvSpPr>
            <p:nvPr/>
          </p:nvSpPr>
          <p:spPr bwMode="auto">
            <a:xfrm>
              <a:off x="3818" y="2096"/>
              <a:ext cx="504" cy="3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43" y="16691"/>
                  </a:moveTo>
                  <a:lnTo>
                    <a:pt x="2743" y="16691"/>
                  </a:lnTo>
                  <a:lnTo>
                    <a:pt x="2743" y="17673"/>
                  </a:lnTo>
                  <a:lnTo>
                    <a:pt x="4457" y="19636"/>
                  </a:lnTo>
                  <a:lnTo>
                    <a:pt x="5829" y="21600"/>
                  </a:lnTo>
                  <a:lnTo>
                    <a:pt x="7886" y="21600"/>
                  </a:lnTo>
                  <a:lnTo>
                    <a:pt x="12000" y="20618"/>
                  </a:lnTo>
                  <a:lnTo>
                    <a:pt x="16114" y="18655"/>
                  </a:lnTo>
                  <a:lnTo>
                    <a:pt x="16800" y="18655"/>
                  </a:lnTo>
                  <a:lnTo>
                    <a:pt x="17486" y="18655"/>
                  </a:lnTo>
                  <a:lnTo>
                    <a:pt x="18857" y="17673"/>
                  </a:lnTo>
                  <a:lnTo>
                    <a:pt x="19543" y="15709"/>
                  </a:lnTo>
                  <a:lnTo>
                    <a:pt x="20914" y="14727"/>
                  </a:lnTo>
                  <a:lnTo>
                    <a:pt x="21600" y="13745"/>
                  </a:lnTo>
                  <a:lnTo>
                    <a:pt x="21600" y="12764"/>
                  </a:lnTo>
                  <a:lnTo>
                    <a:pt x="21600" y="10800"/>
                  </a:lnTo>
                  <a:lnTo>
                    <a:pt x="20914" y="8836"/>
                  </a:lnTo>
                  <a:lnTo>
                    <a:pt x="20229" y="7855"/>
                  </a:lnTo>
                  <a:lnTo>
                    <a:pt x="18857" y="7855"/>
                  </a:lnTo>
                  <a:lnTo>
                    <a:pt x="16114" y="8836"/>
                  </a:lnTo>
                  <a:lnTo>
                    <a:pt x="14057" y="8836"/>
                  </a:lnTo>
                  <a:lnTo>
                    <a:pt x="13371" y="7855"/>
                  </a:lnTo>
                  <a:lnTo>
                    <a:pt x="12686" y="6873"/>
                  </a:lnTo>
                  <a:lnTo>
                    <a:pt x="12686" y="5891"/>
                  </a:lnTo>
                  <a:lnTo>
                    <a:pt x="12000" y="4909"/>
                  </a:lnTo>
                  <a:lnTo>
                    <a:pt x="12000" y="5891"/>
                  </a:lnTo>
                  <a:lnTo>
                    <a:pt x="11314" y="6873"/>
                  </a:lnTo>
                  <a:lnTo>
                    <a:pt x="10629" y="6873"/>
                  </a:lnTo>
                  <a:lnTo>
                    <a:pt x="9943" y="6873"/>
                  </a:lnTo>
                  <a:lnTo>
                    <a:pt x="8571" y="7855"/>
                  </a:lnTo>
                  <a:lnTo>
                    <a:pt x="8571" y="6873"/>
                  </a:lnTo>
                  <a:lnTo>
                    <a:pt x="7200" y="8836"/>
                  </a:lnTo>
                  <a:lnTo>
                    <a:pt x="7886" y="6873"/>
                  </a:lnTo>
                  <a:lnTo>
                    <a:pt x="8571" y="5891"/>
                  </a:lnTo>
                  <a:lnTo>
                    <a:pt x="8571" y="3927"/>
                  </a:lnTo>
                  <a:lnTo>
                    <a:pt x="8571" y="1964"/>
                  </a:lnTo>
                  <a:lnTo>
                    <a:pt x="7886" y="982"/>
                  </a:lnTo>
                  <a:lnTo>
                    <a:pt x="7200" y="0"/>
                  </a:lnTo>
                  <a:lnTo>
                    <a:pt x="5829" y="982"/>
                  </a:lnTo>
                  <a:lnTo>
                    <a:pt x="5143" y="1964"/>
                  </a:lnTo>
                  <a:lnTo>
                    <a:pt x="2743" y="4909"/>
                  </a:lnTo>
                  <a:lnTo>
                    <a:pt x="2057" y="4909"/>
                  </a:lnTo>
                  <a:lnTo>
                    <a:pt x="1371" y="3927"/>
                  </a:lnTo>
                  <a:lnTo>
                    <a:pt x="5829" y="6873"/>
                  </a:lnTo>
                  <a:lnTo>
                    <a:pt x="6514" y="6873"/>
                  </a:lnTo>
                  <a:lnTo>
                    <a:pt x="3771" y="7855"/>
                  </a:lnTo>
                  <a:lnTo>
                    <a:pt x="686" y="9818"/>
                  </a:lnTo>
                  <a:lnTo>
                    <a:pt x="0" y="10800"/>
                  </a:lnTo>
                  <a:lnTo>
                    <a:pt x="0" y="11782"/>
                  </a:lnTo>
                  <a:lnTo>
                    <a:pt x="686" y="13745"/>
                  </a:lnTo>
                  <a:lnTo>
                    <a:pt x="2743" y="16691"/>
                  </a:lnTo>
                  <a:close/>
                  <a:moveTo>
                    <a:pt x="2743" y="166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AutoShape 23"/>
            <p:cNvSpPr>
              <a:spLocks/>
            </p:cNvSpPr>
            <p:nvPr/>
          </p:nvSpPr>
          <p:spPr bwMode="auto">
            <a:xfrm>
              <a:off x="2689" y="936"/>
              <a:ext cx="28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1" y="5400"/>
                  </a:moveTo>
                  <a:lnTo>
                    <a:pt x="10491" y="5400"/>
                  </a:lnTo>
                  <a:lnTo>
                    <a:pt x="8023" y="5400"/>
                  </a:lnTo>
                  <a:lnTo>
                    <a:pt x="6789" y="3600"/>
                  </a:lnTo>
                  <a:lnTo>
                    <a:pt x="4937" y="5400"/>
                  </a:lnTo>
                  <a:lnTo>
                    <a:pt x="1234" y="126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1234" y="21600"/>
                  </a:lnTo>
                  <a:lnTo>
                    <a:pt x="2469" y="21600"/>
                  </a:lnTo>
                  <a:lnTo>
                    <a:pt x="3703" y="19800"/>
                  </a:lnTo>
                  <a:lnTo>
                    <a:pt x="4937" y="16200"/>
                  </a:lnTo>
                  <a:lnTo>
                    <a:pt x="12960" y="9000"/>
                  </a:lnTo>
                  <a:lnTo>
                    <a:pt x="16663" y="3600"/>
                  </a:lnTo>
                  <a:lnTo>
                    <a:pt x="21600" y="0"/>
                  </a:lnTo>
                  <a:lnTo>
                    <a:pt x="20366" y="0"/>
                  </a:lnTo>
                  <a:lnTo>
                    <a:pt x="10491" y="5400"/>
                  </a:lnTo>
                  <a:close/>
                  <a:moveTo>
                    <a:pt x="10491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AutoShape 24"/>
            <p:cNvSpPr>
              <a:spLocks/>
            </p:cNvSpPr>
            <p:nvPr/>
          </p:nvSpPr>
          <p:spPr bwMode="auto">
            <a:xfrm>
              <a:off x="5579" y="3528"/>
              <a:ext cx="112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71" y="7200"/>
                  </a:moveTo>
                  <a:lnTo>
                    <a:pt x="6171" y="7200"/>
                  </a:lnTo>
                  <a:lnTo>
                    <a:pt x="0" y="7200"/>
                  </a:lnTo>
                  <a:lnTo>
                    <a:pt x="0" y="18000"/>
                  </a:lnTo>
                  <a:lnTo>
                    <a:pt x="0" y="21600"/>
                  </a:lnTo>
                  <a:lnTo>
                    <a:pt x="3086" y="21600"/>
                  </a:lnTo>
                  <a:lnTo>
                    <a:pt x="9257" y="18000"/>
                  </a:lnTo>
                  <a:lnTo>
                    <a:pt x="15429" y="10800"/>
                  </a:lnTo>
                  <a:lnTo>
                    <a:pt x="21600" y="0"/>
                  </a:lnTo>
                  <a:lnTo>
                    <a:pt x="6171" y="7200"/>
                  </a:lnTo>
                  <a:close/>
                  <a:moveTo>
                    <a:pt x="6171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4354" y="3448"/>
              <a:ext cx="4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400"/>
                  </a:moveTo>
                  <a:lnTo>
                    <a:pt x="21600" y="5400"/>
                  </a:lnTo>
                  <a:lnTo>
                    <a:pt x="14400" y="0"/>
                  </a:lnTo>
                  <a:lnTo>
                    <a:pt x="0" y="21600"/>
                  </a:lnTo>
                  <a:lnTo>
                    <a:pt x="7200" y="16200"/>
                  </a:lnTo>
                  <a:lnTo>
                    <a:pt x="21600" y="5400"/>
                  </a:lnTo>
                  <a:close/>
                  <a:moveTo>
                    <a:pt x="2160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4274" y="3144"/>
              <a:ext cx="561" cy="10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" y="21260"/>
                  </a:moveTo>
                  <a:lnTo>
                    <a:pt x="1851" y="21260"/>
                  </a:lnTo>
                  <a:lnTo>
                    <a:pt x="2469" y="21600"/>
                  </a:lnTo>
                  <a:lnTo>
                    <a:pt x="3703" y="21600"/>
                  </a:lnTo>
                  <a:lnTo>
                    <a:pt x="3703" y="21260"/>
                  </a:lnTo>
                  <a:lnTo>
                    <a:pt x="4320" y="20920"/>
                  </a:lnTo>
                  <a:lnTo>
                    <a:pt x="4320" y="20580"/>
                  </a:lnTo>
                  <a:lnTo>
                    <a:pt x="4937" y="20580"/>
                  </a:lnTo>
                  <a:lnTo>
                    <a:pt x="6171" y="20920"/>
                  </a:lnTo>
                  <a:lnTo>
                    <a:pt x="6789" y="21260"/>
                  </a:lnTo>
                  <a:lnTo>
                    <a:pt x="7406" y="21260"/>
                  </a:lnTo>
                  <a:lnTo>
                    <a:pt x="9257" y="20920"/>
                  </a:lnTo>
                  <a:lnTo>
                    <a:pt x="11109" y="20580"/>
                  </a:lnTo>
                  <a:lnTo>
                    <a:pt x="12960" y="20580"/>
                  </a:lnTo>
                  <a:lnTo>
                    <a:pt x="15429" y="20920"/>
                  </a:lnTo>
                  <a:lnTo>
                    <a:pt x="15429" y="21260"/>
                  </a:lnTo>
                  <a:lnTo>
                    <a:pt x="16046" y="21260"/>
                  </a:lnTo>
                  <a:lnTo>
                    <a:pt x="16663" y="20239"/>
                  </a:lnTo>
                  <a:lnTo>
                    <a:pt x="16663" y="19219"/>
                  </a:lnTo>
                  <a:lnTo>
                    <a:pt x="18514" y="18539"/>
                  </a:lnTo>
                  <a:lnTo>
                    <a:pt x="19749" y="18539"/>
                  </a:lnTo>
                  <a:lnTo>
                    <a:pt x="20983" y="18198"/>
                  </a:lnTo>
                  <a:lnTo>
                    <a:pt x="21600" y="16838"/>
                  </a:lnTo>
                  <a:lnTo>
                    <a:pt x="21600" y="15987"/>
                  </a:lnTo>
                  <a:lnTo>
                    <a:pt x="20983" y="15647"/>
                  </a:lnTo>
                  <a:lnTo>
                    <a:pt x="19749" y="15647"/>
                  </a:lnTo>
                  <a:lnTo>
                    <a:pt x="18514" y="15307"/>
                  </a:lnTo>
                  <a:lnTo>
                    <a:pt x="17897" y="14287"/>
                  </a:lnTo>
                  <a:lnTo>
                    <a:pt x="17897" y="12926"/>
                  </a:lnTo>
                  <a:lnTo>
                    <a:pt x="16663" y="11225"/>
                  </a:lnTo>
                  <a:lnTo>
                    <a:pt x="14811" y="8504"/>
                  </a:lnTo>
                  <a:lnTo>
                    <a:pt x="14811" y="8164"/>
                  </a:lnTo>
                  <a:lnTo>
                    <a:pt x="11109" y="6803"/>
                  </a:lnTo>
                  <a:lnTo>
                    <a:pt x="10491" y="6803"/>
                  </a:lnTo>
                  <a:lnTo>
                    <a:pt x="9874" y="6463"/>
                  </a:lnTo>
                  <a:lnTo>
                    <a:pt x="9874" y="6123"/>
                  </a:lnTo>
                  <a:lnTo>
                    <a:pt x="11109" y="5783"/>
                  </a:lnTo>
                  <a:lnTo>
                    <a:pt x="13577" y="5443"/>
                  </a:lnTo>
                  <a:lnTo>
                    <a:pt x="15429" y="5102"/>
                  </a:lnTo>
                  <a:lnTo>
                    <a:pt x="16663" y="4762"/>
                  </a:lnTo>
                  <a:lnTo>
                    <a:pt x="16663" y="4082"/>
                  </a:lnTo>
                  <a:lnTo>
                    <a:pt x="16046" y="3402"/>
                  </a:lnTo>
                  <a:lnTo>
                    <a:pt x="14811" y="3061"/>
                  </a:lnTo>
                  <a:lnTo>
                    <a:pt x="13577" y="3061"/>
                  </a:lnTo>
                  <a:lnTo>
                    <a:pt x="11726" y="3061"/>
                  </a:lnTo>
                  <a:lnTo>
                    <a:pt x="9874" y="2721"/>
                  </a:lnTo>
                  <a:lnTo>
                    <a:pt x="9257" y="2721"/>
                  </a:lnTo>
                  <a:lnTo>
                    <a:pt x="9874" y="2381"/>
                  </a:lnTo>
                  <a:lnTo>
                    <a:pt x="11109" y="2041"/>
                  </a:lnTo>
                  <a:lnTo>
                    <a:pt x="12960" y="1701"/>
                  </a:lnTo>
                  <a:lnTo>
                    <a:pt x="13577" y="1361"/>
                  </a:lnTo>
                  <a:lnTo>
                    <a:pt x="13577" y="1020"/>
                  </a:lnTo>
                  <a:lnTo>
                    <a:pt x="12960" y="340"/>
                  </a:lnTo>
                  <a:lnTo>
                    <a:pt x="11726" y="340"/>
                  </a:lnTo>
                  <a:lnTo>
                    <a:pt x="9257" y="0"/>
                  </a:lnTo>
                  <a:lnTo>
                    <a:pt x="9257" y="680"/>
                  </a:lnTo>
                  <a:lnTo>
                    <a:pt x="8023" y="1701"/>
                  </a:lnTo>
                  <a:lnTo>
                    <a:pt x="7406" y="1701"/>
                  </a:lnTo>
                  <a:lnTo>
                    <a:pt x="6789" y="1361"/>
                  </a:lnTo>
                  <a:lnTo>
                    <a:pt x="6171" y="1701"/>
                  </a:lnTo>
                  <a:lnTo>
                    <a:pt x="6171" y="2041"/>
                  </a:lnTo>
                  <a:lnTo>
                    <a:pt x="6789" y="2721"/>
                  </a:lnTo>
                  <a:lnTo>
                    <a:pt x="6171" y="3402"/>
                  </a:lnTo>
                  <a:lnTo>
                    <a:pt x="5554" y="4082"/>
                  </a:lnTo>
                  <a:lnTo>
                    <a:pt x="4937" y="4422"/>
                  </a:lnTo>
                  <a:lnTo>
                    <a:pt x="4937" y="5102"/>
                  </a:lnTo>
                  <a:lnTo>
                    <a:pt x="6171" y="4762"/>
                  </a:lnTo>
                  <a:lnTo>
                    <a:pt x="6789" y="4422"/>
                  </a:lnTo>
                  <a:lnTo>
                    <a:pt x="6171" y="5102"/>
                  </a:lnTo>
                  <a:lnTo>
                    <a:pt x="5554" y="5443"/>
                  </a:lnTo>
                  <a:lnTo>
                    <a:pt x="4320" y="6123"/>
                  </a:lnTo>
                  <a:lnTo>
                    <a:pt x="4320" y="6463"/>
                  </a:lnTo>
                  <a:lnTo>
                    <a:pt x="4937" y="6123"/>
                  </a:lnTo>
                  <a:lnTo>
                    <a:pt x="5554" y="5783"/>
                  </a:lnTo>
                  <a:lnTo>
                    <a:pt x="6171" y="5443"/>
                  </a:lnTo>
                  <a:lnTo>
                    <a:pt x="6789" y="5783"/>
                  </a:lnTo>
                  <a:lnTo>
                    <a:pt x="6789" y="6123"/>
                  </a:lnTo>
                  <a:lnTo>
                    <a:pt x="6789" y="6803"/>
                  </a:lnTo>
                  <a:lnTo>
                    <a:pt x="6789" y="7824"/>
                  </a:lnTo>
                  <a:lnTo>
                    <a:pt x="7406" y="9524"/>
                  </a:lnTo>
                  <a:lnTo>
                    <a:pt x="8640" y="12926"/>
                  </a:lnTo>
                  <a:lnTo>
                    <a:pt x="9257" y="13266"/>
                  </a:lnTo>
                  <a:lnTo>
                    <a:pt x="9257" y="13606"/>
                  </a:lnTo>
                  <a:lnTo>
                    <a:pt x="8023" y="13606"/>
                  </a:lnTo>
                  <a:lnTo>
                    <a:pt x="6171" y="13266"/>
                  </a:lnTo>
                  <a:lnTo>
                    <a:pt x="4320" y="13606"/>
                  </a:lnTo>
                  <a:lnTo>
                    <a:pt x="3703" y="13946"/>
                  </a:lnTo>
                  <a:lnTo>
                    <a:pt x="3086" y="14287"/>
                  </a:lnTo>
                  <a:lnTo>
                    <a:pt x="3086" y="14967"/>
                  </a:lnTo>
                  <a:lnTo>
                    <a:pt x="3703" y="14967"/>
                  </a:lnTo>
                  <a:lnTo>
                    <a:pt x="4937" y="15307"/>
                  </a:lnTo>
                  <a:lnTo>
                    <a:pt x="4937" y="15647"/>
                  </a:lnTo>
                  <a:lnTo>
                    <a:pt x="3703" y="15987"/>
                  </a:lnTo>
                  <a:lnTo>
                    <a:pt x="1851" y="16498"/>
                  </a:lnTo>
                  <a:lnTo>
                    <a:pt x="617" y="16498"/>
                  </a:lnTo>
                  <a:lnTo>
                    <a:pt x="0" y="16838"/>
                  </a:lnTo>
                  <a:lnTo>
                    <a:pt x="617" y="17178"/>
                  </a:lnTo>
                  <a:lnTo>
                    <a:pt x="1234" y="17518"/>
                  </a:lnTo>
                  <a:lnTo>
                    <a:pt x="3086" y="17858"/>
                  </a:lnTo>
                  <a:lnTo>
                    <a:pt x="4320" y="18539"/>
                  </a:lnTo>
                  <a:lnTo>
                    <a:pt x="5554" y="18879"/>
                  </a:lnTo>
                  <a:lnTo>
                    <a:pt x="6789" y="18539"/>
                  </a:lnTo>
                  <a:lnTo>
                    <a:pt x="7406" y="18198"/>
                  </a:lnTo>
                  <a:lnTo>
                    <a:pt x="8023" y="17858"/>
                  </a:lnTo>
                  <a:lnTo>
                    <a:pt x="8640" y="17858"/>
                  </a:lnTo>
                  <a:lnTo>
                    <a:pt x="8640" y="18539"/>
                  </a:lnTo>
                  <a:lnTo>
                    <a:pt x="8023" y="18879"/>
                  </a:lnTo>
                  <a:lnTo>
                    <a:pt x="6171" y="19219"/>
                  </a:lnTo>
                  <a:lnTo>
                    <a:pt x="4320" y="19219"/>
                  </a:lnTo>
                  <a:lnTo>
                    <a:pt x="3703" y="18879"/>
                  </a:lnTo>
                  <a:lnTo>
                    <a:pt x="3086" y="19219"/>
                  </a:lnTo>
                  <a:lnTo>
                    <a:pt x="0" y="19559"/>
                  </a:lnTo>
                  <a:lnTo>
                    <a:pt x="0" y="19899"/>
                  </a:lnTo>
                  <a:lnTo>
                    <a:pt x="0" y="20239"/>
                  </a:lnTo>
                  <a:lnTo>
                    <a:pt x="617" y="20580"/>
                  </a:lnTo>
                  <a:lnTo>
                    <a:pt x="1851" y="21260"/>
                  </a:lnTo>
                  <a:close/>
                  <a:moveTo>
                    <a:pt x="1851" y="212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AutoShape 27"/>
            <p:cNvSpPr>
              <a:spLocks/>
            </p:cNvSpPr>
            <p:nvPr/>
          </p:nvSpPr>
          <p:spPr bwMode="auto">
            <a:xfrm>
              <a:off x="3906" y="3512"/>
              <a:ext cx="432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600" y="21600"/>
                  </a:moveTo>
                  <a:lnTo>
                    <a:pt x="13600" y="21600"/>
                  </a:lnTo>
                  <a:lnTo>
                    <a:pt x="14400" y="21600"/>
                  </a:lnTo>
                  <a:lnTo>
                    <a:pt x="15200" y="21600"/>
                  </a:lnTo>
                  <a:lnTo>
                    <a:pt x="17600" y="16904"/>
                  </a:lnTo>
                  <a:lnTo>
                    <a:pt x="18400" y="12209"/>
                  </a:lnTo>
                  <a:lnTo>
                    <a:pt x="18400" y="10330"/>
                  </a:lnTo>
                  <a:lnTo>
                    <a:pt x="18400" y="9391"/>
                  </a:lnTo>
                  <a:lnTo>
                    <a:pt x="19200" y="8452"/>
                  </a:lnTo>
                  <a:lnTo>
                    <a:pt x="20000" y="6574"/>
                  </a:lnTo>
                  <a:lnTo>
                    <a:pt x="21600" y="4696"/>
                  </a:lnTo>
                  <a:lnTo>
                    <a:pt x="21600" y="3757"/>
                  </a:lnTo>
                  <a:lnTo>
                    <a:pt x="21600" y="1878"/>
                  </a:lnTo>
                  <a:lnTo>
                    <a:pt x="20000" y="0"/>
                  </a:lnTo>
                  <a:lnTo>
                    <a:pt x="19200" y="0"/>
                  </a:lnTo>
                  <a:lnTo>
                    <a:pt x="17600" y="0"/>
                  </a:lnTo>
                  <a:lnTo>
                    <a:pt x="14400" y="2817"/>
                  </a:lnTo>
                  <a:lnTo>
                    <a:pt x="11200" y="5635"/>
                  </a:lnTo>
                  <a:lnTo>
                    <a:pt x="9600" y="5635"/>
                  </a:lnTo>
                  <a:lnTo>
                    <a:pt x="8000" y="3757"/>
                  </a:lnTo>
                  <a:lnTo>
                    <a:pt x="6400" y="3757"/>
                  </a:lnTo>
                  <a:lnTo>
                    <a:pt x="5600" y="4696"/>
                  </a:lnTo>
                  <a:lnTo>
                    <a:pt x="2400" y="11270"/>
                  </a:lnTo>
                  <a:lnTo>
                    <a:pt x="4000" y="9391"/>
                  </a:lnTo>
                  <a:lnTo>
                    <a:pt x="5600" y="8452"/>
                  </a:lnTo>
                  <a:lnTo>
                    <a:pt x="7200" y="7513"/>
                  </a:lnTo>
                  <a:lnTo>
                    <a:pt x="8000" y="8452"/>
                  </a:lnTo>
                  <a:lnTo>
                    <a:pt x="8000" y="12209"/>
                  </a:lnTo>
                  <a:lnTo>
                    <a:pt x="7200" y="13148"/>
                  </a:lnTo>
                  <a:lnTo>
                    <a:pt x="5600" y="14087"/>
                  </a:lnTo>
                  <a:lnTo>
                    <a:pt x="4000" y="15026"/>
                  </a:lnTo>
                  <a:lnTo>
                    <a:pt x="3200" y="15965"/>
                  </a:lnTo>
                  <a:lnTo>
                    <a:pt x="3200" y="16904"/>
                  </a:lnTo>
                  <a:lnTo>
                    <a:pt x="4800" y="15965"/>
                  </a:lnTo>
                  <a:lnTo>
                    <a:pt x="6400" y="15965"/>
                  </a:lnTo>
                  <a:lnTo>
                    <a:pt x="7200" y="15965"/>
                  </a:lnTo>
                  <a:lnTo>
                    <a:pt x="7200" y="16904"/>
                  </a:lnTo>
                  <a:lnTo>
                    <a:pt x="5600" y="17843"/>
                  </a:lnTo>
                  <a:lnTo>
                    <a:pt x="3200" y="18783"/>
                  </a:lnTo>
                  <a:lnTo>
                    <a:pt x="0" y="17843"/>
                  </a:lnTo>
                  <a:lnTo>
                    <a:pt x="13600" y="21600"/>
                  </a:lnTo>
                  <a:close/>
                  <a:moveTo>
                    <a:pt x="13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AutoShape 28"/>
            <p:cNvSpPr>
              <a:spLocks/>
            </p:cNvSpPr>
            <p:nvPr/>
          </p:nvSpPr>
          <p:spPr bwMode="auto">
            <a:xfrm>
              <a:off x="1448" y="2984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AutoShape 29"/>
            <p:cNvSpPr>
              <a:spLocks/>
            </p:cNvSpPr>
            <p:nvPr/>
          </p:nvSpPr>
          <p:spPr bwMode="auto">
            <a:xfrm>
              <a:off x="1368" y="2608"/>
              <a:ext cx="361" cy="4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80" y="0"/>
                  </a:moveTo>
                  <a:lnTo>
                    <a:pt x="19680" y="0"/>
                  </a:lnTo>
                  <a:lnTo>
                    <a:pt x="17760" y="815"/>
                  </a:lnTo>
                  <a:lnTo>
                    <a:pt x="15360" y="1630"/>
                  </a:lnTo>
                  <a:lnTo>
                    <a:pt x="4800" y="7336"/>
                  </a:lnTo>
                  <a:lnTo>
                    <a:pt x="4800" y="6521"/>
                  </a:lnTo>
                  <a:lnTo>
                    <a:pt x="3840" y="6521"/>
                  </a:lnTo>
                  <a:lnTo>
                    <a:pt x="3840" y="7336"/>
                  </a:lnTo>
                  <a:lnTo>
                    <a:pt x="4800" y="8151"/>
                  </a:lnTo>
                  <a:lnTo>
                    <a:pt x="2880" y="10189"/>
                  </a:lnTo>
                  <a:lnTo>
                    <a:pt x="960" y="11819"/>
                  </a:lnTo>
                  <a:lnTo>
                    <a:pt x="0" y="13449"/>
                  </a:lnTo>
                  <a:lnTo>
                    <a:pt x="1920" y="15894"/>
                  </a:lnTo>
                  <a:lnTo>
                    <a:pt x="2880" y="15894"/>
                  </a:lnTo>
                  <a:lnTo>
                    <a:pt x="3840" y="15894"/>
                  </a:lnTo>
                  <a:lnTo>
                    <a:pt x="4800" y="15894"/>
                  </a:lnTo>
                  <a:lnTo>
                    <a:pt x="3840" y="17525"/>
                  </a:lnTo>
                  <a:lnTo>
                    <a:pt x="1920" y="18340"/>
                  </a:lnTo>
                  <a:lnTo>
                    <a:pt x="0" y="19970"/>
                  </a:lnTo>
                  <a:lnTo>
                    <a:pt x="0" y="20785"/>
                  </a:lnTo>
                  <a:lnTo>
                    <a:pt x="0" y="21600"/>
                  </a:lnTo>
                  <a:lnTo>
                    <a:pt x="1920" y="21600"/>
                  </a:lnTo>
                  <a:lnTo>
                    <a:pt x="3840" y="20785"/>
                  </a:lnTo>
                  <a:lnTo>
                    <a:pt x="4800" y="20785"/>
                  </a:lnTo>
                  <a:lnTo>
                    <a:pt x="3840" y="18340"/>
                  </a:lnTo>
                  <a:lnTo>
                    <a:pt x="4800" y="17525"/>
                  </a:lnTo>
                  <a:lnTo>
                    <a:pt x="5760" y="16709"/>
                  </a:lnTo>
                  <a:lnTo>
                    <a:pt x="6720" y="17525"/>
                  </a:lnTo>
                  <a:lnTo>
                    <a:pt x="8640" y="19155"/>
                  </a:lnTo>
                  <a:lnTo>
                    <a:pt x="9600" y="19155"/>
                  </a:lnTo>
                  <a:lnTo>
                    <a:pt x="10560" y="19155"/>
                  </a:lnTo>
                  <a:lnTo>
                    <a:pt x="10560" y="18340"/>
                  </a:lnTo>
                  <a:lnTo>
                    <a:pt x="9600" y="18340"/>
                  </a:lnTo>
                  <a:lnTo>
                    <a:pt x="8640" y="17525"/>
                  </a:lnTo>
                  <a:lnTo>
                    <a:pt x="10560" y="16709"/>
                  </a:lnTo>
                  <a:lnTo>
                    <a:pt x="9600" y="15894"/>
                  </a:lnTo>
                  <a:lnTo>
                    <a:pt x="11520" y="15079"/>
                  </a:lnTo>
                  <a:lnTo>
                    <a:pt x="12480" y="15079"/>
                  </a:lnTo>
                  <a:lnTo>
                    <a:pt x="13440" y="14264"/>
                  </a:lnTo>
                  <a:lnTo>
                    <a:pt x="12480" y="13449"/>
                  </a:lnTo>
                  <a:lnTo>
                    <a:pt x="11520" y="13449"/>
                  </a:lnTo>
                  <a:lnTo>
                    <a:pt x="10560" y="12634"/>
                  </a:lnTo>
                  <a:lnTo>
                    <a:pt x="9600" y="11819"/>
                  </a:lnTo>
                  <a:lnTo>
                    <a:pt x="9600" y="9374"/>
                  </a:lnTo>
                  <a:lnTo>
                    <a:pt x="10560" y="6521"/>
                  </a:lnTo>
                  <a:lnTo>
                    <a:pt x="21600" y="0"/>
                  </a:lnTo>
                  <a:lnTo>
                    <a:pt x="20640" y="0"/>
                  </a:lnTo>
                  <a:lnTo>
                    <a:pt x="19680" y="0"/>
                  </a:lnTo>
                  <a:close/>
                  <a:moveTo>
                    <a:pt x="1968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AutoShape 30"/>
            <p:cNvSpPr>
              <a:spLocks/>
            </p:cNvSpPr>
            <p:nvPr/>
          </p:nvSpPr>
          <p:spPr bwMode="auto">
            <a:xfrm>
              <a:off x="1384" y="3016"/>
              <a:ext cx="128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200"/>
                  </a:moveTo>
                  <a:lnTo>
                    <a:pt x="0" y="16200"/>
                  </a:lnTo>
                  <a:lnTo>
                    <a:pt x="0" y="18900"/>
                  </a:lnTo>
                  <a:lnTo>
                    <a:pt x="2700" y="21600"/>
                  </a:lnTo>
                  <a:lnTo>
                    <a:pt x="8100" y="16200"/>
                  </a:lnTo>
                  <a:lnTo>
                    <a:pt x="10800" y="8100"/>
                  </a:lnTo>
                  <a:lnTo>
                    <a:pt x="13500" y="5400"/>
                  </a:lnTo>
                  <a:lnTo>
                    <a:pt x="18900" y="2700"/>
                  </a:lnTo>
                  <a:lnTo>
                    <a:pt x="21600" y="2700"/>
                  </a:lnTo>
                  <a:lnTo>
                    <a:pt x="21600" y="0"/>
                  </a:lnTo>
                  <a:lnTo>
                    <a:pt x="18900" y="0"/>
                  </a:lnTo>
                  <a:lnTo>
                    <a:pt x="16200" y="2700"/>
                  </a:lnTo>
                  <a:lnTo>
                    <a:pt x="13500" y="5400"/>
                  </a:lnTo>
                  <a:lnTo>
                    <a:pt x="10800" y="5400"/>
                  </a:lnTo>
                  <a:lnTo>
                    <a:pt x="10800" y="2700"/>
                  </a:lnTo>
                  <a:lnTo>
                    <a:pt x="8100" y="10800"/>
                  </a:lnTo>
                  <a:lnTo>
                    <a:pt x="0" y="16200"/>
                  </a:lnTo>
                  <a:close/>
                  <a:moveTo>
                    <a:pt x="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AutoShape 31"/>
            <p:cNvSpPr>
              <a:spLocks/>
            </p:cNvSpPr>
            <p:nvPr/>
          </p:nvSpPr>
          <p:spPr bwMode="auto">
            <a:xfrm>
              <a:off x="1208" y="2840"/>
              <a:ext cx="80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0" y="14400"/>
                  </a:lnTo>
                  <a:lnTo>
                    <a:pt x="0" y="18000"/>
                  </a:lnTo>
                  <a:lnTo>
                    <a:pt x="8640" y="21600"/>
                  </a:lnTo>
                  <a:lnTo>
                    <a:pt x="17280" y="10800"/>
                  </a:lnTo>
                  <a:lnTo>
                    <a:pt x="21600" y="0"/>
                  </a:lnTo>
                  <a:lnTo>
                    <a:pt x="8640" y="7200"/>
                  </a:lnTo>
                  <a:lnTo>
                    <a:pt x="0" y="14400"/>
                  </a:lnTo>
                  <a:close/>
                  <a:moveTo>
                    <a:pt x="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AutoShape 32"/>
            <p:cNvSpPr>
              <a:spLocks/>
            </p:cNvSpPr>
            <p:nvPr/>
          </p:nvSpPr>
          <p:spPr bwMode="auto">
            <a:xfrm>
              <a:off x="5339" y="5240"/>
              <a:ext cx="80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0" y="21600"/>
                  </a:moveTo>
                  <a:lnTo>
                    <a:pt x="4320" y="21600"/>
                  </a:lnTo>
                  <a:lnTo>
                    <a:pt x="12960" y="13500"/>
                  </a:lnTo>
                  <a:lnTo>
                    <a:pt x="21600" y="0"/>
                  </a:lnTo>
                  <a:lnTo>
                    <a:pt x="8640" y="2700"/>
                  </a:lnTo>
                  <a:lnTo>
                    <a:pt x="0" y="8100"/>
                  </a:lnTo>
                  <a:lnTo>
                    <a:pt x="0" y="16200"/>
                  </a:lnTo>
                  <a:lnTo>
                    <a:pt x="0" y="21600"/>
                  </a:lnTo>
                  <a:lnTo>
                    <a:pt x="4320" y="21600"/>
                  </a:lnTo>
                  <a:close/>
                  <a:moveTo>
                    <a:pt x="432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AutoShape 33"/>
            <p:cNvSpPr>
              <a:spLocks/>
            </p:cNvSpPr>
            <p:nvPr/>
          </p:nvSpPr>
          <p:spPr bwMode="auto">
            <a:xfrm>
              <a:off x="5307" y="5432"/>
              <a:ext cx="160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9440"/>
                  </a:moveTo>
                  <a:lnTo>
                    <a:pt x="0" y="19440"/>
                  </a:lnTo>
                  <a:lnTo>
                    <a:pt x="4320" y="20520"/>
                  </a:lnTo>
                  <a:lnTo>
                    <a:pt x="6480" y="21600"/>
                  </a:lnTo>
                  <a:lnTo>
                    <a:pt x="15120" y="19440"/>
                  </a:lnTo>
                  <a:lnTo>
                    <a:pt x="17280" y="17280"/>
                  </a:lnTo>
                  <a:lnTo>
                    <a:pt x="19440" y="14040"/>
                  </a:lnTo>
                  <a:lnTo>
                    <a:pt x="19440" y="10800"/>
                  </a:lnTo>
                  <a:lnTo>
                    <a:pt x="19440" y="9720"/>
                  </a:lnTo>
                  <a:lnTo>
                    <a:pt x="17280" y="8640"/>
                  </a:lnTo>
                  <a:lnTo>
                    <a:pt x="19440" y="7560"/>
                  </a:lnTo>
                  <a:lnTo>
                    <a:pt x="21600" y="6480"/>
                  </a:lnTo>
                  <a:lnTo>
                    <a:pt x="17280" y="3240"/>
                  </a:lnTo>
                  <a:lnTo>
                    <a:pt x="12960" y="0"/>
                  </a:lnTo>
                  <a:lnTo>
                    <a:pt x="2160" y="19440"/>
                  </a:lnTo>
                  <a:lnTo>
                    <a:pt x="0" y="19440"/>
                  </a:lnTo>
                  <a:close/>
                  <a:moveTo>
                    <a:pt x="0" y="194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AutoShape 34"/>
            <p:cNvSpPr>
              <a:spLocks/>
            </p:cNvSpPr>
            <p:nvPr/>
          </p:nvSpPr>
          <p:spPr bwMode="auto">
            <a:xfrm>
              <a:off x="7124" y="5561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144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AutoShape 35"/>
            <p:cNvSpPr>
              <a:spLocks/>
            </p:cNvSpPr>
            <p:nvPr/>
          </p:nvSpPr>
          <p:spPr bwMode="auto">
            <a:xfrm>
              <a:off x="5723" y="5817"/>
              <a:ext cx="336" cy="2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486" y="1543"/>
                  </a:moveTo>
                  <a:lnTo>
                    <a:pt x="17486" y="1543"/>
                  </a:lnTo>
                  <a:lnTo>
                    <a:pt x="11314" y="3086"/>
                  </a:lnTo>
                  <a:lnTo>
                    <a:pt x="9257" y="4629"/>
                  </a:lnTo>
                  <a:lnTo>
                    <a:pt x="7200" y="3086"/>
                  </a:lnTo>
                  <a:lnTo>
                    <a:pt x="6171" y="1543"/>
                  </a:lnTo>
                  <a:lnTo>
                    <a:pt x="5143" y="1543"/>
                  </a:lnTo>
                  <a:lnTo>
                    <a:pt x="2057" y="1543"/>
                  </a:lnTo>
                  <a:lnTo>
                    <a:pt x="1029" y="4629"/>
                  </a:lnTo>
                  <a:lnTo>
                    <a:pt x="0" y="7714"/>
                  </a:lnTo>
                  <a:lnTo>
                    <a:pt x="1029" y="9257"/>
                  </a:lnTo>
                  <a:lnTo>
                    <a:pt x="3086" y="9257"/>
                  </a:lnTo>
                  <a:lnTo>
                    <a:pt x="5143" y="10800"/>
                  </a:lnTo>
                  <a:lnTo>
                    <a:pt x="9257" y="15429"/>
                  </a:lnTo>
                  <a:lnTo>
                    <a:pt x="13371" y="15429"/>
                  </a:lnTo>
                  <a:lnTo>
                    <a:pt x="14400" y="18514"/>
                  </a:lnTo>
                  <a:lnTo>
                    <a:pt x="15429" y="20057"/>
                  </a:lnTo>
                  <a:lnTo>
                    <a:pt x="16457" y="21600"/>
                  </a:lnTo>
                  <a:lnTo>
                    <a:pt x="18514" y="21600"/>
                  </a:lnTo>
                  <a:lnTo>
                    <a:pt x="19543" y="20057"/>
                  </a:lnTo>
                  <a:lnTo>
                    <a:pt x="20571" y="18514"/>
                  </a:lnTo>
                  <a:lnTo>
                    <a:pt x="20571" y="15429"/>
                  </a:lnTo>
                  <a:lnTo>
                    <a:pt x="18514" y="12343"/>
                  </a:lnTo>
                  <a:lnTo>
                    <a:pt x="18514" y="10800"/>
                  </a:lnTo>
                  <a:lnTo>
                    <a:pt x="19543" y="4629"/>
                  </a:lnTo>
                  <a:lnTo>
                    <a:pt x="21600" y="0"/>
                  </a:lnTo>
                  <a:lnTo>
                    <a:pt x="17486" y="1543"/>
                  </a:lnTo>
                  <a:close/>
                  <a:moveTo>
                    <a:pt x="17486" y="15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AutoShape 36"/>
            <p:cNvSpPr>
              <a:spLocks/>
            </p:cNvSpPr>
            <p:nvPr/>
          </p:nvSpPr>
          <p:spPr bwMode="auto">
            <a:xfrm>
              <a:off x="7804" y="5833"/>
              <a:ext cx="209" cy="2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954"/>
                  </a:moveTo>
                  <a:lnTo>
                    <a:pt x="0" y="14954"/>
                  </a:lnTo>
                  <a:lnTo>
                    <a:pt x="1662" y="18277"/>
                  </a:lnTo>
                  <a:lnTo>
                    <a:pt x="4985" y="19938"/>
                  </a:lnTo>
                  <a:lnTo>
                    <a:pt x="6646" y="21600"/>
                  </a:lnTo>
                  <a:lnTo>
                    <a:pt x="8308" y="19938"/>
                  </a:lnTo>
                  <a:lnTo>
                    <a:pt x="14954" y="13292"/>
                  </a:lnTo>
                  <a:lnTo>
                    <a:pt x="16615" y="11631"/>
                  </a:lnTo>
                  <a:lnTo>
                    <a:pt x="18277" y="11631"/>
                  </a:lnTo>
                  <a:lnTo>
                    <a:pt x="19938" y="6646"/>
                  </a:lnTo>
                  <a:lnTo>
                    <a:pt x="21600" y="0"/>
                  </a:lnTo>
                  <a:lnTo>
                    <a:pt x="18277" y="3323"/>
                  </a:lnTo>
                  <a:lnTo>
                    <a:pt x="14954" y="6646"/>
                  </a:lnTo>
                  <a:lnTo>
                    <a:pt x="9969" y="6646"/>
                  </a:lnTo>
                  <a:lnTo>
                    <a:pt x="4985" y="8308"/>
                  </a:lnTo>
                  <a:lnTo>
                    <a:pt x="4985" y="9969"/>
                  </a:lnTo>
                  <a:lnTo>
                    <a:pt x="6646" y="11631"/>
                  </a:lnTo>
                  <a:lnTo>
                    <a:pt x="1662" y="13292"/>
                  </a:lnTo>
                  <a:lnTo>
                    <a:pt x="0" y="13292"/>
                  </a:lnTo>
                  <a:lnTo>
                    <a:pt x="0" y="14954"/>
                  </a:lnTo>
                  <a:close/>
                  <a:moveTo>
                    <a:pt x="0" y="149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AutoShape 37"/>
            <p:cNvSpPr>
              <a:spLocks/>
            </p:cNvSpPr>
            <p:nvPr/>
          </p:nvSpPr>
          <p:spPr bwMode="auto">
            <a:xfrm>
              <a:off x="9934" y="5993"/>
              <a:ext cx="64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21600"/>
                  </a:moveTo>
                  <a:lnTo>
                    <a:pt x="5400" y="21600"/>
                  </a:lnTo>
                  <a:lnTo>
                    <a:pt x="10800" y="10800"/>
                  </a:lnTo>
                  <a:lnTo>
                    <a:pt x="21600" y="0"/>
                  </a:lnTo>
                  <a:lnTo>
                    <a:pt x="10800" y="3600"/>
                  </a:lnTo>
                  <a:lnTo>
                    <a:pt x="0" y="14400"/>
                  </a:lnTo>
                  <a:lnTo>
                    <a:pt x="0" y="18000"/>
                  </a:lnTo>
                  <a:lnTo>
                    <a:pt x="5400" y="21600"/>
                  </a:lnTo>
                  <a:close/>
                  <a:moveTo>
                    <a:pt x="54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Rectangle 38"/>
            <p:cNvSpPr>
              <a:spLocks/>
            </p:cNvSpPr>
            <p:nvPr/>
          </p:nvSpPr>
          <p:spPr bwMode="auto">
            <a:xfrm>
              <a:off x="11094" y="4528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AutoShape 39"/>
            <p:cNvSpPr>
              <a:spLocks/>
            </p:cNvSpPr>
            <p:nvPr/>
          </p:nvSpPr>
          <p:spPr bwMode="auto">
            <a:xfrm>
              <a:off x="11126" y="6225"/>
              <a:ext cx="33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10800" y="0"/>
                  </a:lnTo>
                  <a:lnTo>
                    <a:pt x="0" y="14400"/>
                  </a:lnTo>
                  <a:lnTo>
                    <a:pt x="0" y="18720"/>
                  </a:lnTo>
                  <a:lnTo>
                    <a:pt x="0" y="2016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20160"/>
                  </a:lnTo>
                  <a:lnTo>
                    <a:pt x="10800" y="14400"/>
                  </a:lnTo>
                  <a:lnTo>
                    <a:pt x="21600" y="4320"/>
                  </a:lnTo>
                  <a:lnTo>
                    <a:pt x="10800" y="0"/>
                  </a:lnTo>
                  <a:close/>
                  <a:moveTo>
                    <a:pt x="108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AutoShape 40"/>
            <p:cNvSpPr>
              <a:spLocks/>
            </p:cNvSpPr>
            <p:nvPr/>
          </p:nvSpPr>
          <p:spPr bwMode="auto">
            <a:xfrm>
              <a:off x="11142" y="6177"/>
              <a:ext cx="17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20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0" y="7200"/>
                  </a:lnTo>
                  <a:close/>
                  <a:moveTo>
                    <a:pt x="0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AutoShape 41"/>
            <p:cNvSpPr>
              <a:spLocks/>
            </p:cNvSpPr>
            <p:nvPr/>
          </p:nvSpPr>
          <p:spPr bwMode="auto">
            <a:xfrm>
              <a:off x="536" y="0"/>
              <a:ext cx="4787" cy="3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44" y="11593"/>
                  </a:moveTo>
                  <a:lnTo>
                    <a:pt x="8344" y="11593"/>
                  </a:lnTo>
                  <a:lnTo>
                    <a:pt x="8344" y="11484"/>
                  </a:lnTo>
                  <a:lnTo>
                    <a:pt x="8199" y="11593"/>
                  </a:lnTo>
                  <a:lnTo>
                    <a:pt x="7983" y="11812"/>
                  </a:lnTo>
                  <a:lnTo>
                    <a:pt x="7910" y="11921"/>
                  </a:lnTo>
                  <a:lnTo>
                    <a:pt x="7766" y="12030"/>
                  </a:lnTo>
                  <a:lnTo>
                    <a:pt x="7477" y="12030"/>
                  </a:lnTo>
                  <a:lnTo>
                    <a:pt x="7188" y="11812"/>
                  </a:lnTo>
                  <a:lnTo>
                    <a:pt x="7332" y="11812"/>
                  </a:lnTo>
                  <a:lnTo>
                    <a:pt x="7549" y="11702"/>
                  </a:lnTo>
                  <a:lnTo>
                    <a:pt x="7694" y="11484"/>
                  </a:lnTo>
                  <a:lnTo>
                    <a:pt x="7838" y="11210"/>
                  </a:lnTo>
                  <a:lnTo>
                    <a:pt x="7838" y="11101"/>
                  </a:lnTo>
                  <a:lnTo>
                    <a:pt x="7983" y="10991"/>
                  </a:lnTo>
                  <a:lnTo>
                    <a:pt x="8127" y="10773"/>
                  </a:lnTo>
                  <a:lnTo>
                    <a:pt x="8127" y="10663"/>
                  </a:lnTo>
                  <a:lnTo>
                    <a:pt x="8127" y="10554"/>
                  </a:lnTo>
                  <a:lnTo>
                    <a:pt x="8344" y="10554"/>
                  </a:lnTo>
                  <a:lnTo>
                    <a:pt x="8416" y="10554"/>
                  </a:lnTo>
                  <a:lnTo>
                    <a:pt x="8488" y="10554"/>
                  </a:lnTo>
                  <a:lnTo>
                    <a:pt x="8561" y="10335"/>
                  </a:lnTo>
                  <a:lnTo>
                    <a:pt x="8633" y="10007"/>
                  </a:lnTo>
                  <a:lnTo>
                    <a:pt x="8777" y="9788"/>
                  </a:lnTo>
                  <a:lnTo>
                    <a:pt x="8849" y="9679"/>
                  </a:lnTo>
                  <a:lnTo>
                    <a:pt x="9066" y="8913"/>
                  </a:lnTo>
                  <a:lnTo>
                    <a:pt x="9138" y="8913"/>
                  </a:lnTo>
                  <a:lnTo>
                    <a:pt x="9211" y="8695"/>
                  </a:lnTo>
                  <a:lnTo>
                    <a:pt x="9283" y="8476"/>
                  </a:lnTo>
                  <a:lnTo>
                    <a:pt x="9211" y="8476"/>
                  </a:lnTo>
                  <a:lnTo>
                    <a:pt x="8849" y="8913"/>
                  </a:lnTo>
                  <a:lnTo>
                    <a:pt x="8272" y="9351"/>
                  </a:lnTo>
                  <a:lnTo>
                    <a:pt x="7983" y="9460"/>
                  </a:lnTo>
                  <a:lnTo>
                    <a:pt x="7694" y="9679"/>
                  </a:lnTo>
                  <a:lnTo>
                    <a:pt x="7405" y="10226"/>
                  </a:lnTo>
                  <a:lnTo>
                    <a:pt x="7116" y="10663"/>
                  </a:lnTo>
                  <a:lnTo>
                    <a:pt x="6827" y="10882"/>
                  </a:lnTo>
                  <a:lnTo>
                    <a:pt x="6466" y="11101"/>
                  </a:lnTo>
                  <a:lnTo>
                    <a:pt x="6393" y="11101"/>
                  </a:lnTo>
                  <a:lnTo>
                    <a:pt x="6249" y="10991"/>
                  </a:lnTo>
                  <a:lnTo>
                    <a:pt x="6104" y="11101"/>
                  </a:lnTo>
                  <a:lnTo>
                    <a:pt x="6032" y="11210"/>
                  </a:lnTo>
                  <a:lnTo>
                    <a:pt x="5888" y="11593"/>
                  </a:lnTo>
                  <a:lnTo>
                    <a:pt x="5599" y="11812"/>
                  </a:lnTo>
                  <a:lnTo>
                    <a:pt x="5310" y="12358"/>
                  </a:lnTo>
                  <a:lnTo>
                    <a:pt x="5165" y="12358"/>
                  </a:lnTo>
                  <a:lnTo>
                    <a:pt x="4985" y="12468"/>
                  </a:lnTo>
                  <a:lnTo>
                    <a:pt x="4912" y="12577"/>
                  </a:lnTo>
                  <a:lnTo>
                    <a:pt x="4768" y="12796"/>
                  </a:lnTo>
                  <a:lnTo>
                    <a:pt x="4768" y="12687"/>
                  </a:lnTo>
                  <a:lnTo>
                    <a:pt x="4840" y="12468"/>
                  </a:lnTo>
                  <a:lnTo>
                    <a:pt x="4985" y="12358"/>
                  </a:lnTo>
                  <a:lnTo>
                    <a:pt x="5237" y="12030"/>
                  </a:lnTo>
                  <a:lnTo>
                    <a:pt x="5671" y="11210"/>
                  </a:lnTo>
                  <a:lnTo>
                    <a:pt x="6249" y="10663"/>
                  </a:lnTo>
                  <a:lnTo>
                    <a:pt x="6393" y="10445"/>
                  </a:lnTo>
                  <a:lnTo>
                    <a:pt x="6538" y="10335"/>
                  </a:lnTo>
                  <a:lnTo>
                    <a:pt x="6682" y="9679"/>
                  </a:lnTo>
                  <a:lnTo>
                    <a:pt x="6827" y="9679"/>
                  </a:lnTo>
                  <a:lnTo>
                    <a:pt x="6971" y="9351"/>
                  </a:lnTo>
                  <a:lnTo>
                    <a:pt x="7260" y="8913"/>
                  </a:lnTo>
                  <a:lnTo>
                    <a:pt x="7621" y="8476"/>
                  </a:lnTo>
                  <a:lnTo>
                    <a:pt x="7838" y="8257"/>
                  </a:lnTo>
                  <a:lnTo>
                    <a:pt x="7983" y="7929"/>
                  </a:lnTo>
                  <a:lnTo>
                    <a:pt x="7983" y="7710"/>
                  </a:lnTo>
                  <a:lnTo>
                    <a:pt x="8127" y="7710"/>
                  </a:lnTo>
                  <a:lnTo>
                    <a:pt x="8488" y="7382"/>
                  </a:lnTo>
                  <a:lnTo>
                    <a:pt x="8777" y="6945"/>
                  </a:lnTo>
                  <a:lnTo>
                    <a:pt x="8705" y="7054"/>
                  </a:lnTo>
                  <a:lnTo>
                    <a:pt x="8994" y="6726"/>
                  </a:lnTo>
                  <a:lnTo>
                    <a:pt x="9283" y="6507"/>
                  </a:lnTo>
                  <a:lnTo>
                    <a:pt x="10114" y="6289"/>
                  </a:lnTo>
                  <a:lnTo>
                    <a:pt x="10186" y="6398"/>
                  </a:lnTo>
                  <a:lnTo>
                    <a:pt x="10547" y="5961"/>
                  </a:lnTo>
                  <a:lnTo>
                    <a:pt x="10692" y="5742"/>
                  </a:lnTo>
                  <a:lnTo>
                    <a:pt x="10836" y="5632"/>
                  </a:lnTo>
                  <a:lnTo>
                    <a:pt x="10619" y="6070"/>
                  </a:lnTo>
                  <a:lnTo>
                    <a:pt x="10475" y="6179"/>
                  </a:lnTo>
                  <a:lnTo>
                    <a:pt x="10475" y="6398"/>
                  </a:lnTo>
                  <a:lnTo>
                    <a:pt x="10475" y="6507"/>
                  </a:lnTo>
                  <a:lnTo>
                    <a:pt x="10619" y="6507"/>
                  </a:lnTo>
                  <a:lnTo>
                    <a:pt x="10836" y="6289"/>
                  </a:lnTo>
                  <a:lnTo>
                    <a:pt x="10908" y="6289"/>
                  </a:lnTo>
                  <a:lnTo>
                    <a:pt x="10908" y="6179"/>
                  </a:lnTo>
                  <a:lnTo>
                    <a:pt x="10981" y="5961"/>
                  </a:lnTo>
                  <a:lnTo>
                    <a:pt x="11197" y="5742"/>
                  </a:lnTo>
                  <a:lnTo>
                    <a:pt x="11270" y="5632"/>
                  </a:lnTo>
                  <a:lnTo>
                    <a:pt x="11414" y="5523"/>
                  </a:lnTo>
                  <a:lnTo>
                    <a:pt x="11342" y="5632"/>
                  </a:lnTo>
                  <a:lnTo>
                    <a:pt x="11270" y="5742"/>
                  </a:lnTo>
                  <a:lnTo>
                    <a:pt x="10908" y="6179"/>
                  </a:lnTo>
                  <a:lnTo>
                    <a:pt x="10908" y="6289"/>
                  </a:lnTo>
                  <a:lnTo>
                    <a:pt x="10908" y="6398"/>
                  </a:lnTo>
                  <a:lnTo>
                    <a:pt x="10981" y="6289"/>
                  </a:lnTo>
                  <a:lnTo>
                    <a:pt x="11053" y="6289"/>
                  </a:lnTo>
                  <a:lnTo>
                    <a:pt x="10981" y="6398"/>
                  </a:lnTo>
                  <a:lnTo>
                    <a:pt x="11053" y="6398"/>
                  </a:lnTo>
                  <a:lnTo>
                    <a:pt x="10981" y="6507"/>
                  </a:lnTo>
                  <a:lnTo>
                    <a:pt x="11053" y="6507"/>
                  </a:lnTo>
                  <a:lnTo>
                    <a:pt x="11125" y="6398"/>
                  </a:lnTo>
                  <a:lnTo>
                    <a:pt x="11270" y="6179"/>
                  </a:lnTo>
                  <a:lnTo>
                    <a:pt x="11342" y="6179"/>
                  </a:lnTo>
                  <a:lnTo>
                    <a:pt x="11486" y="6179"/>
                  </a:lnTo>
                  <a:lnTo>
                    <a:pt x="11414" y="6289"/>
                  </a:lnTo>
                  <a:lnTo>
                    <a:pt x="11414" y="6507"/>
                  </a:lnTo>
                  <a:lnTo>
                    <a:pt x="11342" y="6617"/>
                  </a:lnTo>
                  <a:lnTo>
                    <a:pt x="11414" y="6617"/>
                  </a:lnTo>
                  <a:lnTo>
                    <a:pt x="11486" y="6617"/>
                  </a:lnTo>
                  <a:lnTo>
                    <a:pt x="11559" y="6507"/>
                  </a:lnTo>
                  <a:lnTo>
                    <a:pt x="11920" y="6179"/>
                  </a:lnTo>
                  <a:lnTo>
                    <a:pt x="12064" y="6070"/>
                  </a:lnTo>
                  <a:lnTo>
                    <a:pt x="12064" y="6179"/>
                  </a:lnTo>
                  <a:lnTo>
                    <a:pt x="12353" y="6070"/>
                  </a:lnTo>
                  <a:lnTo>
                    <a:pt x="12570" y="5851"/>
                  </a:lnTo>
                  <a:lnTo>
                    <a:pt x="12787" y="5632"/>
                  </a:lnTo>
                  <a:lnTo>
                    <a:pt x="12787" y="5523"/>
                  </a:lnTo>
                  <a:lnTo>
                    <a:pt x="12787" y="5414"/>
                  </a:lnTo>
                  <a:lnTo>
                    <a:pt x="12714" y="5414"/>
                  </a:lnTo>
                  <a:lnTo>
                    <a:pt x="12570" y="5523"/>
                  </a:lnTo>
                  <a:lnTo>
                    <a:pt x="12353" y="5632"/>
                  </a:lnTo>
                  <a:lnTo>
                    <a:pt x="12281" y="5742"/>
                  </a:lnTo>
                  <a:lnTo>
                    <a:pt x="12281" y="5632"/>
                  </a:lnTo>
                  <a:lnTo>
                    <a:pt x="11775" y="5851"/>
                  </a:lnTo>
                  <a:lnTo>
                    <a:pt x="11703" y="5851"/>
                  </a:lnTo>
                  <a:lnTo>
                    <a:pt x="12209" y="5414"/>
                  </a:lnTo>
                  <a:lnTo>
                    <a:pt x="12209" y="5523"/>
                  </a:lnTo>
                  <a:lnTo>
                    <a:pt x="12281" y="5304"/>
                  </a:lnTo>
                  <a:lnTo>
                    <a:pt x="12281" y="5195"/>
                  </a:lnTo>
                  <a:lnTo>
                    <a:pt x="12425" y="5086"/>
                  </a:lnTo>
                  <a:lnTo>
                    <a:pt x="12570" y="5086"/>
                  </a:lnTo>
                  <a:lnTo>
                    <a:pt x="12931" y="4867"/>
                  </a:lnTo>
                  <a:lnTo>
                    <a:pt x="12931" y="4757"/>
                  </a:lnTo>
                  <a:lnTo>
                    <a:pt x="13076" y="4648"/>
                  </a:lnTo>
                  <a:lnTo>
                    <a:pt x="13220" y="4648"/>
                  </a:lnTo>
                  <a:lnTo>
                    <a:pt x="13365" y="4648"/>
                  </a:lnTo>
                  <a:lnTo>
                    <a:pt x="13581" y="4429"/>
                  </a:lnTo>
                  <a:lnTo>
                    <a:pt x="13581" y="4320"/>
                  </a:lnTo>
                  <a:lnTo>
                    <a:pt x="13437" y="4211"/>
                  </a:lnTo>
                  <a:lnTo>
                    <a:pt x="13365" y="4211"/>
                  </a:lnTo>
                  <a:lnTo>
                    <a:pt x="13220" y="4320"/>
                  </a:lnTo>
                  <a:lnTo>
                    <a:pt x="12787" y="4648"/>
                  </a:lnTo>
                  <a:lnTo>
                    <a:pt x="12859" y="4648"/>
                  </a:lnTo>
                  <a:lnTo>
                    <a:pt x="12425" y="4757"/>
                  </a:lnTo>
                  <a:lnTo>
                    <a:pt x="11920" y="4867"/>
                  </a:lnTo>
                  <a:lnTo>
                    <a:pt x="11992" y="4757"/>
                  </a:lnTo>
                  <a:lnTo>
                    <a:pt x="12281" y="4648"/>
                  </a:lnTo>
                  <a:lnTo>
                    <a:pt x="12714" y="4429"/>
                  </a:lnTo>
                  <a:lnTo>
                    <a:pt x="12859" y="4320"/>
                  </a:lnTo>
                  <a:lnTo>
                    <a:pt x="12931" y="4320"/>
                  </a:lnTo>
                  <a:lnTo>
                    <a:pt x="12714" y="4429"/>
                  </a:lnTo>
                  <a:lnTo>
                    <a:pt x="12498" y="4539"/>
                  </a:lnTo>
                  <a:lnTo>
                    <a:pt x="12498" y="4429"/>
                  </a:lnTo>
                  <a:lnTo>
                    <a:pt x="12642" y="4320"/>
                  </a:lnTo>
                  <a:lnTo>
                    <a:pt x="12931" y="3883"/>
                  </a:lnTo>
                  <a:lnTo>
                    <a:pt x="13365" y="3500"/>
                  </a:lnTo>
                  <a:lnTo>
                    <a:pt x="13726" y="3281"/>
                  </a:lnTo>
                  <a:lnTo>
                    <a:pt x="13798" y="3172"/>
                  </a:lnTo>
                  <a:lnTo>
                    <a:pt x="13726" y="3172"/>
                  </a:lnTo>
                  <a:lnTo>
                    <a:pt x="13654" y="3172"/>
                  </a:lnTo>
                  <a:lnTo>
                    <a:pt x="13437" y="3172"/>
                  </a:lnTo>
                  <a:lnTo>
                    <a:pt x="13798" y="2953"/>
                  </a:lnTo>
                  <a:lnTo>
                    <a:pt x="13870" y="2953"/>
                  </a:lnTo>
                  <a:lnTo>
                    <a:pt x="14304" y="2515"/>
                  </a:lnTo>
                  <a:lnTo>
                    <a:pt x="14665" y="2406"/>
                  </a:lnTo>
                  <a:lnTo>
                    <a:pt x="14882" y="2297"/>
                  </a:lnTo>
                  <a:lnTo>
                    <a:pt x="15423" y="1969"/>
                  </a:lnTo>
                  <a:lnTo>
                    <a:pt x="15929" y="1750"/>
                  </a:lnTo>
                  <a:lnTo>
                    <a:pt x="16218" y="1531"/>
                  </a:lnTo>
                  <a:lnTo>
                    <a:pt x="16579" y="1422"/>
                  </a:lnTo>
                  <a:lnTo>
                    <a:pt x="16868" y="1312"/>
                  </a:lnTo>
                  <a:lnTo>
                    <a:pt x="16868" y="1203"/>
                  </a:lnTo>
                  <a:lnTo>
                    <a:pt x="17157" y="1094"/>
                  </a:lnTo>
                  <a:lnTo>
                    <a:pt x="17880" y="766"/>
                  </a:lnTo>
                  <a:lnTo>
                    <a:pt x="18746" y="437"/>
                  </a:lnTo>
                  <a:lnTo>
                    <a:pt x="19686" y="328"/>
                  </a:lnTo>
                  <a:lnTo>
                    <a:pt x="21600" y="0"/>
                  </a:lnTo>
                  <a:lnTo>
                    <a:pt x="19902" y="219"/>
                  </a:lnTo>
                  <a:lnTo>
                    <a:pt x="18241" y="547"/>
                  </a:lnTo>
                  <a:lnTo>
                    <a:pt x="16652" y="1094"/>
                  </a:lnTo>
                  <a:lnTo>
                    <a:pt x="15026" y="1750"/>
                  </a:lnTo>
                  <a:lnTo>
                    <a:pt x="13798" y="2406"/>
                  </a:lnTo>
                  <a:lnTo>
                    <a:pt x="12642" y="3172"/>
                  </a:lnTo>
                  <a:lnTo>
                    <a:pt x="11486" y="3992"/>
                  </a:lnTo>
                  <a:lnTo>
                    <a:pt x="10330" y="4867"/>
                  </a:lnTo>
                  <a:lnTo>
                    <a:pt x="9211" y="5851"/>
                  </a:lnTo>
                  <a:lnTo>
                    <a:pt x="8199" y="6945"/>
                  </a:lnTo>
                  <a:lnTo>
                    <a:pt x="7116" y="8148"/>
                  </a:lnTo>
                  <a:lnTo>
                    <a:pt x="6177" y="9351"/>
                  </a:lnTo>
                  <a:lnTo>
                    <a:pt x="5237" y="10663"/>
                  </a:lnTo>
                  <a:lnTo>
                    <a:pt x="4334" y="12030"/>
                  </a:lnTo>
                  <a:lnTo>
                    <a:pt x="3468" y="13452"/>
                  </a:lnTo>
                  <a:lnTo>
                    <a:pt x="2673" y="14983"/>
                  </a:lnTo>
                  <a:lnTo>
                    <a:pt x="1951" y="16514"/>
                  </a:lnTo>
                  <a:lnTo>
                    <a:pt x="1228" y="18155"/>
                  </a:lnTo>
                  <a:lnTo>
                    <a:pt x="578" y="19850"/>
                  </a:lnTo>
                  <a:lnTo>
                    <a:pt x="0" y="21600"/>
                  </a:lnTo>
                  <a:lnTo>
                    <a:pt x="144" y="21272"/>
                  </a:lnTo>
                  <a:lnTo>
                    <a:pt x="289" y="20944"/>
                  </a:lnTo>
                  <a:lnTo>
                    <a:pt x="289" y="21053"/>
                  </a:lnTo>
                  <a:lnTo>
                    <a:pt x="289" y="21163"/>
                  </a:lnTo>
                  <a:lnTo>
                    <a:pt x="361" y="21053"/>
                  </a:lnTo>
                  <a:lnTo>
                    <a:pt x="433" y="20944"/>
                  </a:lnTo>
                  <a:lnTo>
                    <a:pt x="578" y="20506"/>
                  </a:lnTo>
                  <a:lnTo>
                    <a:pt x="650" y="20288"/>
                  </a:lnTo>
                  <a:lnTo>
                    <a:pt x="795" y="19959"/>
                  </a:lnTo>
                  <a:lnTo>
                    <a:pt x="867" y="19631"/>
                  </a:lnTo>
                  <a:lnTo>
                    <a:pt x="795" y="19850"/>
                  </a:lnTo>
                  <a:lnTo>
                    <a:pt x="795" y="19959"/>
                  </a:lnTo>
                  <a:lnTo>
                    <a:pt x="795" y="20069"/>
                  </a:lnTo>
                  <a:lnTo>
                    <a:pt x="795" y="19959"/>
                  </a:lnTo>
                  <a:lnTo>
                    <a:pt x="867" y="19741"/>
                  </a:lnTo>
                  <a:lnTo>
                    <a:pt x="1156" y="19085"/>
                  </a:lnTo>
                  <a:lnTo>
                    <a:pt x="1228" y="18921"/>
                  </a:lnTo>
                  <a:lnTo>
                    <a:pt x="1228" y="18811"/>
                  </a:lnTo>
                  <a:lnTo>
                    <a:pt x="1156" y="19085"/>
                  </a:lnTo>
                  <a:lnTo>
                    <a:pt x="1011" y="19522"/>
                  </a:lnTo>
                  <a:lnTo>
                    <a:pt x="1084" y="19303"/>
                  </a:lnTo>
                  <a:lnTo>
                    <a:pt x="1300" y="18811"/>
                  </a:lnTo>
                  <a:lnTo>
                    <a:pt x="1373" y="18811"/>
                  </a:lnTo>
                  <a:lnTo>
                    <a:pt x="1228" y="19085"/>
                  </a:lnTo>
                  <a:lnTo>
                    <a:pt x="1373" y="18811"/>
                  </a:lnTo>
                  <a:lnTo>
                    <a:pt x="1156" y="19413"/>
                  </a:lnTo>
                  <a:lnTo>
                    <a:pt x="1156" y="19522"/>
                  </a:lnTo>
                  <a:lnTo>
                    <a:pt x="1228" y="19522"/>
                  </a:lnTo>
                  <a:lnTo>
                    <a:pt x="1300" y="19413"/>
                  </a:lnTo>
                  <a:lnTo>
                    <a:pt x="1445" y="18921"/>
                  </a:lnTo>
                  <a:lnTo>
                    <a:pt x="1517" y="18811"/>
                  </a:lnTo>
                  <a:lnTo>
                    <a:pt x="1589" y="18921"/>
                  </a:lnTo>
                  <a:lnTo>
                    <a:pt x="1589" y="19194"/>
                  </a:lnTo>
                  <a:lnTo>
                    <a:pt x="1662" y="19303"/>
                  </a:lnTo>
                  <a:lnTo>
                    <a:pt x="2095" y="18483"/>
                  </a:lnTo>
                  <a:lnTo>
                    <a:pt x="2312" y="18592"/>
                  </a:lnTo>
                  <a:lnTo>
                    <a:pt x="2528" y="18702"/>
                  </a:lnTo>
                  <a:lnTo>
                    <a:pt x="2601" y="18483"/>
                  </a:lnTo>
                  <a:lnTo>
                    <a:pt x="2673" y="18483"/>
                  </a:lnTo>
                  <a:lnTo>
                    <a:pt x="2673" y="18374"/>
                  </a:lnTo>
                  <a:lnTo>
                    <a:pt x="2745" y="18483"/>
                  </a:lnTo>
                  <a:lnTo>
                    <a:pt x="2745" y="18592"/>
                  </a:lnTo>
                  <a:lnTo>
                    <a:pt x="2673" y="18702"/>
                  </a:lnTo>
                  <a:lnTo>
                    <a:pt x="2745" y="18811"/>
                  </a:lnTo>
                  <a:lnTo>
                    <a:pt x="2817" y="18702"/>
                  </a:lnTo>
                  <a:lnTo>
                    <a:pt x="2890" y="18702"/>
                  </a:lnTo>
                  <a:lnTo>
                    <a:pt x="2962" y="18592"/>
                  </a:lnTo>
                  <a:lnTo>
                    <a:pt x="3034" y="18592"/>
                  </a:lnTo>
                  <a:lnTo>
                    <a:pt x="2962" y="18702"/>
                  </a:lnTo>
                  <a:lnTo>
                    <a:pt x="2890" y="18811"/>
                  </a:lnTo>
                  <a:lnTo>
                    <a:pt x="2745" y="18921"/>
                  </a:lnTo>
                  <a:lnTo>
                    <a:pt x="2817" y="19194"/>
                  </a:lnTo>
                  <a:lnTo>
                    <a:pt x="2817" y="19303"/>
                  </a:lnTo>
                  <a:lnTo>
                    <a:pt x="2817" y="19413"/>
                  </a:lnTo>
                  <a:lnTo>
                    <a:pt x="2745" y="19413"/>
                  </a:lnTo>
                  <a:lnTo>
                    <a:pt x="2673" y="19303"/>
                  </a:lnTo>
                  <a:lnTo>
                    <a:pt x="2528" y="19194"/>
                  </a:lnTo>
                  <a:lnTo>
                    <a:pt x="2456" y="19194"/>
                  </a:lnTo>
                  <a:lnTo>
                    <a:pt x="2312" y="19522"/>
                  </a:lnTo>
                  <a:lnTo>
                    <a:pt x="2239" y="19741"/>
                  </a:lnTo>
                  <a:lnTo>
                    <a:pt x="2167" y="19850"/>
                  </a:lnTo>
                  <a:lnTo>
                    <a:pt x="2312" y="19959"/>
                  </a:lnTo>
                  <a:lnTo>
                    <a:pt x="2384" y="19959"/>
                  </a:lnTo>
                  <a:lnTo>
                    <a:pt x="2673" y="19959"/>
                  </a:lnTo>
                  <a:lnTo>
                    <a:pt x="2745" y="20069"/>
                  </a:lnTo>
                  <a:lnTo>
                    <a:pt x="2817" y="20178"/>
                  </a:lnTo>
                  <a:lnTo>
                    <a:pt x="2890" y="20178"/>
                  </a:lnTo>
                  <a:lnTo>
                    <a:pt x="2962" y="19850"/>
                  </a:lnTo>
                  <a:lnTo>
                    <a:pt x="2962" y="19631"/>
                  </a:lnTo>
                  <a:lnTo>
                    <a:pt x="2962" y="19085"/>
                  </a:lnTo>
                  <a:lnTo>
                    <a:pt x="3106" y="18483"/>
                  </a:lnTo>
                  <a:lnTo>
                    <a:pt x="3179" y="18155"/>
                  </a:lnTo>
                  <a:lnTo>
                    <a:pt x="3323" y="17936"/>
                  </a:lnTo>
                  <a:lnTo>
                    <a:pt x="3468" y="17827"/>
                  </a:lnTo>
                  <a:lnTo>
                    <a:pt x="3540" y="17717"/>
                  </a:lnTo>
                  <a:lnTo>
                    <a:pt x="3540" y="17608"/>
                  </a:lnTo>
                  <a:lnTo>
                    <a:pt x="3540" y="17389"/>
                  </a:lnTo>
                  <a:lnTo>
                    <a:pt x="3540" y="17171"/>
                  </a:lnTo>
                  <a:lnTo>
                    <a:pt x="3612" y="17061"/>
                  </a:lnTo>
                  <a:lnTo>
                    <a:pt x="3684" y="17061"/>
                  </a:lnTo>
                  <a:lnTo>
                    <a:pt x="3684" y="17171"/>
                  </a:lnTo>
                  <a:lnTo>
                    <a:pt x="3757" y="17389"/>
                  </a:lnTo>
                  <a:lnTo>
                    <a:pt x="3829" y="17499"/>
                  </a:lnTo>
                  <a:lnTo>
                    <a:pt x="3901" y="17389"/>
                  </a:lnTo>
                  <a:lnTo>
                    <a:pt x="3973" y="17171"/>
                  </a:lnTo>
                  <a:lnTo>
                    <a:pt x="4045" y="16952"/>
                  </a:lnTo>
                  <a:lnTo>
                    <a:pt x="4045" y="16843"/>
                  </a:lnTo>
                  <a:lnTo>
                    <a:pt x="4045" y="16733"/>
                  </a:lnTo>
                  <a:lnTo>
                    <a:pt x="3829" y="16624"/>
                  </a:lnTo>
                  <a:lnTo>
                    <a:pt x="3684" y="16624"/>
                  </a:lnTo>
                  <a:lnTo>
                    <a:pt x="3251" y="16624"/>
                  </a:lnTo>
                  <a:lnTo>
                    <a:pt x="3179" y="16514"/>
                  </a:lnTo>
                  <a:lnTo>
                    <a:pt x="3395" y="16405"/>
                  </a:lnTo>
                  <a:lnTo>
                    <a:pt x="3612" y="16296"/>
                  </a:lnTo>
                  <a:lnTo>
                    <a:pt x="3684" y="16077"/>
                  </a:lnTo>
                  <a:lnTo>
                    <a:pt x="3684" y="15968"/>
                  </a:lnTo>
                  <a:lnTo>
                    <a:pt x="3684" y="15858"/>
                  </a:lnTo>
                  <a:lnTo>
                    <a:pt x="3757" y="15749"/>
                  </a:lnTo>
                  <a:lnTo>
                    <a:pt x="3829" y="15858"/>
                  </a:lnTo>
                  <a:lnTo>
                    <a:pt x="3901" y="15968"/>
                  </a:lnTo>
                  <a:lnTo>
                    <a:pt x="3973" y="16186"/>
                  </a:lnTo>
                  <a:lnTo>
                    <a:pt x="4045" y="16186"/>
                  </a:lnTo>
                  <a:lnTo>
                    <a:pt x="4118" y="16186"/>
                  </a:lnTo>
                  <a:lnTo>
                    <a:pt x="4190" y="16077"/>
                  </a:lnTo>
                  <a:lnTo>
                    <a:pt x="4334" y="15968"/>
                  </a:lnTo>
                  <a:lnTo>
                    <a:pt x="4407" y="15968"/>
                  </a:lnTo>
                  <a:lnTo>
                    <a:pt x="4407" y="16296"/>
                  </a:lnTo>
                  <a:lnTo>
                    <a:pt x="4407" y="16843"/>
                  </a:lnTo>
                  <a:lnTo>
                    <a:pt x="4479" y="17280"/>
                  </a:lnTo>
                  <a:lnTo>
                    <a:pt x="4479" y="17499"/>
                  </a:lnTo>
                  <a:lnTo>
                    <a:pt x="4551" y="17608"/>
                  </a:lnTo>
                  <a:lnTo>
                    <a:pt x="4696" y="17608"/>
                  </a:lnTo>
                  <a:lnTo>
                    <a:pt x="4840" y="17499"/>
                  </a:lnTo>
                  <a:lnTo>
                    <a:pt x="4912" y="17389"/>
                  </a:lnTo>
                  <a:lnTo>
                    <a:pt x="5093" y="17389"/>
                  </a:lnTo>
                  <a:lnTo>
                    <a:pt x="5165" y="17389"/>
                  </a:lnTo>
                  <a:lnTo>
                    <a:pt x="5237" y="17608"/>
                  </a:lnTo>
                  <a:lnTo>
                    <a:pt x="5237" y="17827"/>
                  </a:lnTo>
                  <a:lnTo>
                    <a:pt x="5310" y="17827"/>
                  </a:lnTo>
                  <a:lnTo>
                    <a:pt x="5599" y="17499"/>
                  </a:lnTo>
                  <a:lnTo>
                    <a:pt x="5960" y="17171"/>
                  </a:lnTo>
                  <a:lnTo>
                    <a:pt x="6032" y="17061"/>
                  </a:lnTo>
                  <a:lnTo>
                    <a:pt x="5960" y="16843"/>
                  </a:lnTo>
                  <a:lnTo>
                    <a:pt x="5888" y="16733"/>
                  </a:lnTo>
                  <a:lnTo>
                    <a:pt x="5960" y="16514"/>
                  </a:lnTo>
                  <a:lnTo>
                    <a:pt x="6032" y="16186"/>
                  </a:lnTo>
                  <a:lnTo>
                    <a:pt x="6177" y="15968"/>
                  </a:lnTo>
                  <a:lnTo>
                    <a:pt x="6177" y="15858"/>
                  </a:lnTo>
                  <a:lnTo>
                    <a:pt x="6249" y="15858"/>
                  </a:lnTo>
                  <a:lnTo>
                    <a:pt x="6321" y="15858"/>
                  </a:lnTo>
                  <a:lnTo>
                    <a:pt x="6393" y="15858"/>
                  </a:lnTo>
                  <a:lnTo>
                    <a:pt x="6393" y="15749"/>
                  </a:lnTo>
                  <a:lnTo>
                    <a:pt x="6321" y="15530"/>
                  </a:lnTo>
                  <a:lnTo>
                    <a:pt x="6321" y="15202"/>
                  </a:lnTo>
                  <a:lnTo>
                    <a:pt x="6393" y="15093"/>
                  </a:lnTo>
                  <a:lnTo>
                    <a:pt x="6466" y="14874"/>
                  </a:lnTo>
                  <a:lnTo>
                    <a:pt x="6393" y="14874"/>
                  </a:lnTo>
                  <a:lnTo>
                    <a:pt x="6321" y="14874"/>
                  </a:lnTo>
                  <a:lnTo>
                    <a:pt x="6538" y="14546"/>
                  </a:lnTo>
                  <a:lnTo>
                    <a:pt x="6827" y="14218"/>
                  </a:lnTo>
                  <a:lnTo>
                    <a:pt x="6971" y="13671"/>
                  </a:lnTo>
                  <a:lnTo>
                    <a:pt x="6971" y="13780"/>
                  </a:lnTo>
                  <a:lnTo>
                    <a:pt x="7116" y="13671"/>
                  </a:lnTo>
                  <a:lnTo>
                    <a:pt x="7260" y="13562"/>
                  </a:lnTo>
                  <a:lnTo>
                    <a:pt x="7405" y="13124"/>
                  </a:lnTo>
                  <a:lnTo>
                    <a:pt x="7549" y="13015"/>
                  </a:lnTo>
                  <a:lnTo>
                    <a:pt x="7694" y="12905"/>
                  </a:lnTo>
                  <a:lnTo>
                    <a:pt x="7621" y="12796"/>
                  </a:lnTo>
                  <a:lnTo>
                    <a:pt x="7549" y="12796"/>
                  </a:lnTo>
                  <a:lnTo>
                    <a:pt x="7766" y="12577"/>
                  </a:lnTo>
                  <a:lnTo>
                    <a:pt x="7983" y="12358"/>
                  </a:lnTo>
                  <a:lnTo>
                    <a:pt x="7983" y="12140"/>
                  </a:lnTo>
                  <a:lnTo>
                    <a:pt x="8055" y="12140"/>
                  </a:lnTo>
                  <a:lnTo>
                    <a:pt x="8127" y="12140"/>
                  </a:lnTo>
                  <a:lnTo>
                    <a:pt x="8272" y="12140"/>
                  </a:lnTo>
                  <a:lnTo>
                    <a:pt x="8344" y="12140"/>
                  </a:lnTo>
                  <a:lnTo>
                    <a:pt x="8416" y="12030"/>
                  </a:lnTo>
                  <a:lnTo>
                    <a:pt x="8416" y="11921"/>
                  </a:lnTo>
                  <a:lnTo>
                    <a:pt x="8344" y="11593"/>
                  </a:lnTo>
                  <a:close/>
                  <a:moveTo>
                    <a:pt x="8344" y="1159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0" name="AutoShape 42"/>
            <p:cNvSpPr>
              <a:spLocks/>
            </p:cNvSpPr>
            <p:nvPr/>
          </p:nvSpPr>
          <p:spPr bwMode="auto">
            <a:xfrm>
              <a:off x="792" y="2752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7200" y="9818"/>
                  </a:lnTo>
                  <a:lnTo>
                    <a:pt x="0" y="13745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AutoShape 43"/>
            <p:cNvSpPr>
              <a:spLocks/>
            </p:cNvSpPr>
            <p:nvPr/>
          </p:nvSpPr>
          <p:spPr bwMode="auto">
            <a:xfrm>
              <a:off x="632" y="2968"/>
              <a:ext cx="48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600" y="43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AutoShape 44"/>
            <p:cNvSpPr>
              <a:spLocks/>
            </p:cNvSpPr>
            <p:nvPr/>
          </p:nvSpPr>
          <p:spPr bwMode="auto">
            <a:xfrm>
              <a:off x="712" y="2808"/>
              <a:ext cx="80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6800"/>
                  </a:lnTo>
                  <a:lnTo>
                    <a:pt x="0" y="19200"/>
                  </a:lnTo>
                  <a:lnTo>
                    <a:pt x="0" y="21600"/>
                  </a:lnTo>
                  <a:lnTo>
                    <a:pt x="4320" y="19200"/>
                  </a:lnTo>
                  <a:lnTo>
                    <a:pt x="12960" y="12000"/>
                  </a:lnTo>
                  <a:lnTo>
                    <a:pt x="21600" y="48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AutoShape 45"/>
            <p:cNvSpPr>
              <a:spLocks/>
            </p:cNvSpPr>
            <p:nvPr/>
          </p:nvSpPr>
          <p:spPr bwMode="auto">
            <a:xfrm>
              <a:off x="712" y="2872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AutoShape 46"/>
            <p:cNvSpPr>
              <a:spLocks/>
            </p:cNvSpPr>
            <p:nvPr/>
          </p:nvSpPr>
          <p:spPr bwMode="auto">
            <a:xfrm>
              <a:off x="2305" y="5945"/>
              <a:ext cx="7565" cy="52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66" y="2084"/>
                  </a:moveTo>
                  <a:lnTo>
                    <a:pt x="15566" y="2084"/>
                  </a:lnTo>
                  <a:lnTo>
                    <a:pt x="15474" y="2216"/>
                  </a:lnTo>
                  <a:lnTo>
                    <a:pt x="15383" y="2349"/>
                  </a:lnTo>
                  <a:lnTo>
                    <a:pt x="15291" y="2349"/>
                  </a:lnTo>
                  <a:lnTo>
                    <a:pt x="15200" y="2547"/>
                  </a:lnTo>
                  <a:lnTo>
                    <a:pt x="15154" y="2613"/>
                  </a:lnTo>
                  <a:lnTo>
                    <a:pt x="15063" y="2679"/>
                  </a:lnTo>
                  <a:lnTo>
                    <a:pt x="14651" y="2613"/>
                  </a:lnTo>
                  <a:lnTo>
                    <a:pt x="14240" y="2547"/>
                  </a:lnTo>
                  <a:lnTo>
                    <a:pt x="14080" y="2547"/>
                  </a:lnTo>
                  <a:lnTo>
                    <a:pt x="13989" y="2613"/>
                  </a:lnTo>
                  <a:lnTo>
                    <a:pt x="13897" y="2679"/>
                  </a:lnTo>
                  <a:lnTo>
                    <a:pt x="13669" y="2613"/>
                  </a:lnTo>
                  <a:lnTo>
                    <a:pt x="13440" y="2481"/>
                  </a:lnTo>
                  <a:lnTo>
                    <a:pt x="13440" y="2415"/>
                  </a:lnTo>
                  <a:lnTo>
                    <a:pt x="13349" y="2481"/>
                  </a:lnTo>
                  <a:lnTo>
                    <a:pt x="13303" y="2481"/>
                  </a:lnTo>
                  <a:lnTo>
                    <a:pt x="13257" y="2481"/>
                  </a:lnTo>
                  <a:lnTo>
                    <a:pt x="13211" y="2349"/>
                  </a:lnTo>
                  <a:lnTo>
                    <a:pt x="13166" y="2216"/>
                  </a:lnTo>
                  <a:lnTo>
                    <a:pt x="13029" y="2150"/>
                  </a:lnTo>
                  <a:lnTo>
                    <a:pt x="12846" y="2084"/>
                  </a:lnTo>
                  <a:lnTo>
                    <a:pt x="12617" y="2216"/>
                  </a:lnTo>
                  <a:lnTo>
                    <a:pt x="12480" y="2349"/>
                  </a:lnTo>
                  <a:lnTo>
                    <a:pt x="12389" y="2415"/>
                  </a:lnTo>
                  <a:lnTo>
                    <a:pt x="12297" y="2878"/>
                  </a:lnTo>
                  <a:lnTo>
                    <a:pt x="12297" y="3142"/>
                  </a:lnTo>
                  <a:lnTo>
                    <a:pt x="12251" y="3407"/>
                  </a:lnTo>
                  <a:lnTo>
                    <a:pt x="12069" y="3672"/>
                  </a:lnTo>
                  <a:lnTo>
                    <a:pt x="11977" y="3738"/>
                  </a:lnTo>
                  <a:lnTo>
                    <a:pt x="11840" y="3606"/>
                  </a:lnTo>
                  <a:lnTo>
                    <a:pt x="11703" y="3473"/>
                  </a:lnTo>
                  <a:lnTo>
                    <a:pt x="11429" y="3341"/>
                  </a:lnTo>
                  <a:lnTo>
                    <a:pt x="11109" y="3275"/>
                  </a:lnTo>
                  <a:lnTo>
                    <a:pt x="10903" y="3275"/>
                  </a:lnTo>
                  <a:lnTo>
                    <a:pt x="10811" y="3076"/>
                  </a:lnTo>
                  <a:lnTo>
                    <a:pt x="10766" y="2878"/>
                  </a:lnTo>
                  <a:lnTo>
                    <a:pt x="10720" y="2745"/>
                  </a:lnTo>
                  <a:lnTo>
                    <a:pt x="10674" y="2679"/>
                  </a:lnTo>
                  <a:lnTo>
                    <a:pt x="10263" y="2349"/>
                  </a:lnTo>
                  <a:lnTo>
                    <a:pt x="10171" y="2349"/>
                  </a:lnTo>
                  <a:lnTo>
                    <a:pt x="10126" y="2349"/>
                  </a:lnTo>
                  <a:lnTo>
                    <a:pt x="10034" y="2481"/>
                  </a:lnTo>
                  <a:lnTo>
                    <a:pt x="9943" y="2547"/>
                  </a:lnTo>
                  <a:lnTo>
                    <a:pt x="9760" y="2481"/>
                  </a:lnTo>
                  <a:lnTo>
                    <a:pt x="9623" y="2415"/>
                  </a:lnTo>
                  <a:lnTo>
                    <a:pt x="9531" y="2282"/>
                  </a:lnTo>
                  <a:lnTo>
                    <a:pt x="9394" y="2150"/>
                  </a:lnTo>
                  <a:lnTo>
                    <a:pt x="9257" y="2018"/>
                  </a:lnTo>
                  <a:lnTo>
                    <a:pt x="9211" y="2018"/>
                  </a:lnTo>
                  <a:lnTo>
                    <a:pt x="9166" y="2018"/>
                  </a:lnTo>
                  <a:lnTo>
                    <a:pt x="9074" y="1885"/>
                  </a:lnTo>
                  <a:lnTo>
                    <a:pt x="9029" y="1819"/>
                  </a:lnTo>
                  <a:lnTo>
                    <a:pt x="9074" y="1687"/>
                  </a:lnTo>
                  <a:lnTo>
                    <a:pt x="9166" y="1621"/>
                  </a:lnTo>
                  <a:lnTo>
                    <a:pt x="9303" y="1489"/>
                  </a:lnTo>
                  <a:lnTo>
                    <a:pt x="9394" y="1356"/>
                  </a:lnTo>
                  <a:lnTo>
                    <a:pt x="9394" y="1224"/>
                  </a:lnTo>
                  <a:lnTo>
                    <a:pt x="9303" y="959"/>
                  </a:lnTo>
                  <a:lnTo>
                    <a:pt x="9211" y="728"/>
                  </a:lnTo>
                  <a:lnTo>
                    <a:pt x="9257" y="529"/>
                  </a:lnTo>
                  <a:lnTo>
                    <a:pt x="9303" y="397"/>
                  </a:lnTo>
                  <a:lnTo>
                    <a:pt x="9394" y="265"/>
                  </a:lnTo>
                  <a:lnTo>
                    <a:pt x="9394" y="198"/>
                  </a:lnTo>
                  <a:lnTo>
                    <a:pt x="9349" y="198"/>
                  </a:lnTo>
                  <a:lnTo>
                    <a:pt x="9029" y="66"/>
                  </a:lnTo>
                  <a:lnTo>
                    <a:pt x="8891" y="0"/>
                  </a:lnTo>
                  <a:lnTo>
                    <a:pt x="8800" y="66"/>
                  </a:lnTo>
                  <a:lnTo>
                    <a:pt x="8754" y="198"/>
                  </a:lnTo>
                  <a:lnTo>
                    <a:pt x="8617" y="265"/>
                  </a:lnTo>
                  <a:lnTo>
                    <a:pt x="8526" y="265"/>
                  </a:lnTo>
                  <a:lnTo>
                    <a:pt x="8389" y="265"/>
                  </a:lnTo>
                  <a:lnTo>
                    <a:pt x="8206" y="198"/>
                  </a:lnTo>
                  <a:lnTo>
                    <a:pt x="8114" y="198"/>
                  </a:lnTo>
                  <a:lnTo>
                    <a:pt x="7977" y="132"/>
                  </a:lnTo>
                  <a:lnTo>
                    <a:pt x="7931" y="198"/>
                  </a:lnTo>
                  <a:lnTo>
                    <a:pt x="7794" y="331"/>
                  </a:lnTo>
                  <a:lnTo>
                    <a:pt x="7634" y="331"/>
                  </a:lnTo>
                  <a:lnTo>
                    <a:pt x="7406" y="265"/>
                  </a:lnTo>
                  <a:lnTo>
                    <a:pt x="7177" y="132"/>
                  </a:lnTo>
                  <a:lnTo>
                    <a:pt x="6949" y="132"/>
                  </a:lnTo>
                  <a:lnTo>
                    <a:pt x="6629" y="198"/>
                  </a:lnTo>
                  <a:lnTo>
                    <a:pt x="6309" y="265"/>
                  </a:lnTo>
                  <a:lnTo>
                    <a:pt x="6126" y="397"/>
                  </a:lnTo>
                  <a:lnTo>
                    <a:pt x="6080" y="463"/>
                  </a:lnTo>
                  <a:lnTo>
                    <a:pt x="5989" y="529"/>
                  </a:lnTo>
                  <a:lnTo>
                    <a:pt x="5897" y="529"/>
                  </a:lnTo>
                  <a:lnTo>
                    <a:pt x="5760" y="529"/>
                  </a:lnTo>
                  <a:lnTo>
                    <a:pt x="5623" y="662"/>
                  </a:lnTo>
                  <a:lnTo>
                    <a:pt x="5440" y="794"/>
                  </a:lnTo>
                  <a:lnTo>
                    <a:pt x="5349" y="893"/>
                  </a:lnTo>
                  <a:lnTo>
                    <a:pt x="5257" y="728"/>
                  </a:lnTo>
                  <a:lnTo>
                    <a:pt x="5211" y="662"/>
                  </a:lnTo>
                  <a:lnTo>
                    <a:pt x="5120" y="595"/>
                  </a:lnTo>
                  <a:lnTo>
                    <a:pt x="5074" y="595"/>
                  </a:lnTo>
                  <a:lnTo>
                    <a:pt x="4983" y="662"/>
                  </a:lnTo>
                  <a:lnTo>
                    <a:pt x="4800" y="662"/>
                  </a:lnTo>
                  <a:lnTo>
                    <a:pt x="4709" y="595"/>
                  </a:lnTo>
                  <a:lnTo>
                    <a:pt x="4617" y="529"/>
                  </a:lnTo>
                  <a:lnTo>
                    <a:pt x="4457" y="331"/>
                  </a:lnTo>
                  <a:lnTo>
                    <a:pt x="4411" y="132"/>
                  </a:lnTo>
                  <a:lnTo>
                    <a:pt x="4366" y="66"/>
                  </a:lnTo>
                  <a:lnTo>
                    <a:pt x="4274" y="132"/>
                  </a:lnTo>
                  <a:lnTo>
                    <a:pt x="4183" y="331"/>
                  </a:lnTo>
                  <a:lnTo>
                    <a:pt x="4091" y="662"/>
                  </a:lnTo>
                  <a:lnTo>
                    <a:pt x="4000" y="959"/>
                  </a:lnTo>
                  <a:lnTo>
                    <a:pt x="3863" y="1092"/>
                  </a:lnTo>
                  <a:lnTo>
                    <a:pt x="3589" y="1158"/>
                  </a:lnTo>
                  <a:lnTo>
                    <a:pt x="3497" y="1224"/>
                  </a:lnTo>
                  <a:lnTo>
                    <a:pt x="3360" y="1290"/>
                  </a:lnTo>
                  <a:lnTo>
                    <a:pt x="3223" y="1422"/>
                  </a:lnTo>
                  <a:lnTo>
                    <a:pt x="3177" y="1489"/>
                  </a:lnTo>
                  <a:lnTo>
                    <a:pt x="3131" y="1555"/>
                  </a:lnTo>
                  <a:lnTo>
                    <a:pt x="3086" y="1687"/>
                  </a:lnTo>
                  <a:lnTo>
                    <a:pt x="3086" y="1753"/>
                  </a:lnTo>
                  <a:lnTo>
                    <a:pt x="2994" y="1885"/>
                  </a:lnTo>
                  <a:lnTo>
                    <a:pt x="2949" y="2018"/>
                  </a:lnTo>
                  <a:lnTo>
                    <a:pt x="2903" y="2415"/>
                  </a:lnTo>
                  <a:lnTo>
                    <a:pt x="2903" y="2613"/>
                  </a:lnTo>
                  <a:lnTo>
                    <a:pt x="2857" y="2745"/>
                  </a:lnTo>
                  <a:lnTo>
                    <a:pt x="2720" y="3010"/>
                  </a:lnTo>
                  <a:lnTo>
                    <a:pt x="2583" y="3209"/>
                  </a:lnTo>
                  <a:lnTo>
                    <a:pt x="2400" y="3341"/>
                  </a:lnTo>
                  <a:lnTo>
                    <a:pt x="2080" y="3539"/>
                  </a:lnTo>
                  <a:lnTo>
                    <a:pt x="1943" y="3539"/>
                  </a:lnTo>
                  <a:lnTo>
                    <a:pt x="1851" y="3473"/>
                  </a:lnTo>
                  <a:lnTo>
                    <a:pt x="1806" y="3473"/>
                  </a:lnTo>
                  <a:lnTo>
                    <a:pt x="1714" y="3606"/>
                  </a:lnTo>
                  <a:lnTo>
                    <a:pt x="1669" y="3738"/>
                  </a:lnTo>
                  <a:lnTo>
                    <a:pt x="1577" y="3936"/>
                  </a:lnTo>
                  <a:lnTo>
                    <a:pt x="1531" y="3936"/>
                  </a:lnTo>
                  <a:lnTo>
                    <a:pt x="1440" y="4002"/>
                  </a:lnTo>
                  <a:lnTo>
                    <a:pt x="1349" y="4069"/>
                  </a:lnTo>
                  <a:lnTo>
                    <a:pt x="1234" y="4135"/>
                  </a:lnTo>
                  <a:lnTo>
                    <a:pt x="1097" y="4466"/>
                  </a:lnTo>
                  <a:lnTo>
                    <a:pt x="1097" y="4664"/>
                  </a:lnTo>
                  <a:lnTo>
                    <a:pt x="1051" y="4796"/>
                  </a:lnTo>
                  <a:lnTo>
                    <a:pt x="960" y="4929"/>
                  </a:lnTo>
                  <a:lnTo>
                    <a:pt x="823" y="4995"/>
                  </a:lnTo>
                  <a:lnTo>
                    <a:pt x="731" y="5061"/>
                  </a:lnTo>
                  <a:lnTo>
                    <a:pt x="686" y="5061"/>
                  </a:lnTo>
                  <a:lnTo>
                    <a:pt x="731" y="5127"/>
                  </a:lnTo>
                  <a:lnTo>
                    <a:pt x="777" y="5061"/>
                  </a:lnTo>
                  <a:lnTo>
                    <a:pt x="640" y="5392"/>
                  </a:lnTo>
                  <a:lnTo>
                    <a:pt x="594" y="5458"/>
                  </a:lnTo>
                  <a:lnTo>
                    <a:pt x="503" y="5689"/>
                  </a:lnTo>
                  <a:lnTo>
                    <a:pt x="366" y="5756"/>
                  </a:lnTo>
                  <a:lnTo>
                    <a:pt x="366" y="5888"/>
                  </a:lnTo>
                  <a:lnTo>
                    <a:pt x="320" y="6086"/>
                  </a:lnTo>
                  <a:lnTo>
                    <a:pt x="320" y="6285"/>
                  </a:lnTo>
                  <a:lnTo>
                    <a:pt x="366" y="6351"/>
                  </a:lnTo>
                  <a:lnTo>
                    <a:pt x="411" y="6417"/>
                  </a:lnTo>
                  <a:lnTo>
                    <a:pt x="457" y="6549"/>
                  </a:lnTo>
                  <a:lnTo>
                    <a:pt x="503" y="6682"/>
                  </a:lnTo>
                  <a:lnTo>
                    <a:pt x="503" y="6748"/>
                  </a:lnTo>
                  <a:lnTo>
                    <a:pt x="457" y="6880"/>
                  </a:lnTo>
                  <a:lnTo>
                    <a:pt x="411" y="6946"/>
                  </a:lnTo>
                  <a:lnTo>
                    <a:pt x="411" y="7013"/>
                  </a:lnTo>
                  <a:lnTo>
                    <a:pt x="411" y="7211"/>
                  </a:lnTo>
                  <a:lnTo>
                    <a:pt x="457" y="7409"/>
                  </a:lnTo>
                  <a:lnTo>
                    <a:pt x="503" y="7608"/>
                  </a:lnTo>
                  <a:lnTo>
                    <a:pt x="503" y="7806"/>
                  </a:lnTo>
                  <a:lnTo>
                    <a:pt x="366" y="8270"/>
                  </a:lnTo>
                  <a:lnTo>
                    <a:pt x="320" y="8402"/>
                  </a:lnTo>
                  <a:lnTo>
                    <a:pt x="320" y="8534"/>
                  </a:lnTo>
                  <a:lnTo>
                    <a:pt x="274" y="8600"/>
                  </a:lnTo>
                  <a:lnTo>
                    <a:pt x="183" y="8733"/>
                  </a:lnTo>
                  <a:lnTo>
                    <a:pt x="91" y="8799"/>
                  </a:lnTo>
                  <a:lnTo>
                    <a:pt x="0" y="8865"/>
                  </a:lnTo>
                  <a:lnTo>
                    <a:pt x="46" y="8931"/>
                  </a:lnTo>
                  <a:lnTo>
                    <a:pt x="91" y="8931"/>
                  </a:lnTo>
                  <a:lnTo>
                    <a:pt x="229" y="9130"/>
                  </a:lnTo>
                  <a:lnTo>
                    <a:pt x="320" y="9262"/>
                  </a:lnTo>
                  <a:lnTo>
                    <a:pt x="320" y="9328"/>
                  </a:lnTo>
                  <a:lnTo>
                    <a:pt x="274" y="9526"/>
                  </a:lnTo>
                  <a:lnTo>
                    <a:pt x="320" y="9659"/>
                  </a:lnTo>
                  <a:lnTo>
                    <a:pt x="366" y="9659"/>
                  </a:lnTo>
                  <a:lnTo>
                    <a:pt x="366" y="9725"/>
                  </a:lnTo>
                  <a:lnTo>
                    <a:pt x="366" y="9791"/>
                  </a:lnTo>
                  <a:lnTo>
                    <a:pt x="320" y="9725"/>
                  </a:lnTo>
                  <a:lnTo>
                    <a:pt x="274" y="9593"/>
                  </a:lnTo>
                  <a:lnTo>
                    <a:pt x="229" y="9526"/>
                  </a:lnTo>
                  <a:lnTo>
                    <a:pt x="183" y="9593"/>
                  </a:lnTo>
                  <a:lnTo>
                    <a:pt x="229" y="9659"/>
                  </a:lnTo>
                  <a:lnTo>
                    <a:pt x="366" y="9923"/>
                  </a:lnTo>
                  <a:lnTo>
                    <a:pt x="549" y="10056"/>
                  </a:lnTo>
                  <a:lnTo>
                    <a:pt x="411" y="9990"/>
                  </a:lnTo>
                  <a:lnTo>
                    <a:pt x="274" y="9857"/>
                  </a:lnTo>
                  <a:lnTo>
                    <a:pt x="229" y="9857"/>
                  </a:lnTo>
                  <a:lnTo>
                    <a:pt x="229" y="9990"/>
                  </a:lnTo>
                  <a:lnTo>
                    <a:pt x="274" y="10122"/>
                  </a:lnTo>
                  <a:lnTo>
                    <a:pt x="366" y="10287"/>
                  </a:lnTo>
                  <a:lnTo>
                    <a:pt x="457" y="10287"/>
                  </a:lnTo>
                  <a:lnTo>
                    <a:pt x="503" y="10287"/>
                  </a:lnTo>
                  <a:lnTo>
                    <a:pt x="457" y="10353"/>
                  </a:lnTo>
                  <a:lnTo>
                    <a:pt x="411" y="10353"/>
                  </a:lnTo>
                  <a:lnTo>
                    <a:pt x="594" y="10420"/>
                  </a:lnTo>
                  <a:lnTo>
                    <a:pt x="640" y="10420"/>
                  </a:lnTo>
                  <a:lnTo>
                    <a:pt x="686" y="10420"/>
                  </a:lnTo>
                  <a:lnTo>
                    <a:pt x="686" y="10486"/>
                  </a:lnTo>
                  <a:lnTo>
                    <a:pt x="640" y="10486"/>
                  </a:lnTo>
                  <a:lnTo>
                    <a:pt x="594" y="10552"/>
                  </a:lnTo>
                  <a:lnTo>
                    <a:pt x="549" y="10618"/>
                  </a:lnTo>
                  <a:lnTo>
                    <a:pt x="594" y="10684"/>
                  </a:lnTo>
                  <a:lnTo>
                    <a:pt x="640" y="10750"/>
                  </a:lnTo>
                  <a:lnTo>
                    <a:pt x="686" y="10883"/>
                  </a:lnTo>
                  <a:lnTo>
                    <a:pt x="823" y="11081"/>
                  </a:lnTo>
                  <a:lnTo>
                    <a:pt x="1006" y="11280"/>
                  </a:lnTo>
                  <a:lnTo>
                    <a:pt x="1189" y="11743"/>
                  </a:lnTo>
                  <a:lnTo>
                    <a:pt x="1189" y="11875"/>
                  </a:lnTo>
                  <a:lnTo>
                    <a:pt x="1349" y="12272"/>
                  </a:lnTo>
                  <a:lnTo>
                    <a:pt x="1349" y="12338"/>
                  </a:lnTo>
                  <a:lnTo>
                    <a:pt x="1486" y="12470"/>
                  </a:lnTo>
                  <a:lnTo>
                    <a:pt x="1531" y="12537"/>
                  </a:lnTo>
                  <a:lnTo>
                    <a:pt x="1577" y="12603"/>
                  </a:lnTo>
                  <a:lnTo>
                    <a:pt x="1531" y="12603"/>
                  </a:lnTo>
                  <a:lnTo>
                    <a:pt x="1486" y="12603"/>
                  </a:lnTo>
                  <a:lnTo>
                    <a:pt x="1577" y="12735"/>
                  </a:lnTo>
                  <a:lnTo>
                    <a:pt x="1669" y="12801"/>
                  </a:lnTo>
                  <a:lnTo>
                    <a:pt x="1806" y="12934"/>
                  </a:lnTo>
                  <a:lnTo>
                    <a:pt x="1851" y="13000"/>
                  </a:lnTo>
                  <a:lnTo>
                    <a:pt x="2034" y="13330"/>
                  </a:lnTo>
                  <a:lnTo>
                    <a:pt x="1989" y="13264"/>
                  </a:lnTo>
                  <a:lnTo>
                    <a:pt x="2171" y="13397"/>
                  </a:lnTo>
                  <a:lnTo>
                    <a:pt x="2491" y="13926"/>
                  </a:lnTo>
                  <a:lnTo>
                    <a:pt x="2720" y="14124"/>
                  </a:lnTo>
                  <a:lnTo>
                    <a:pt x="2903" y="14257"/>
                  </a:lnTo>
                  <a:lnTo>
                    <a:pt x="3726" y="14389"/>
                  </a:lnTo>
                  <a:lnTo>
                    <a:pt x="4137" y="14455"/>
                  </a:lnTo>
                  <a:lnTo>
                    <a:pt x="4571" y="14654"/>
                  </a:lnTo>
                  <a:lnTo>
                    <a:pt x="4457" y="14654"/>
                  </a:lnTo>
                  <a:lnTo>
                    <a:pt x="4800" y="14720"/>
                  </a:lnTo>
                  <a:lnTo>
                    <a:pt x="5120" y="14786"/>
                  </a:lnTo>
                  <a:lnTo>
                    <a:pt x="5257" y="14786"/>
                  </a:lnTo>
                  <a:lnTo>
                    <a:pt x="5394" y="14720"/>
                  </a:lnTo>
                  <a:lnTo>
                    <a:pt x="6903" y="14720"/>
                  </a:lnTo>
                  <a:lnTo>
                    <a:pt x="7040" y="14720"/>
                  </a:lnTo>
                  <a:lnTo>
                    <a:pt x="7086" y="14786"/>
                  </a:lnTo>
                  <a:lnTo>
                    <a:pt x="7131" y="14885"/>
                  </a:lnTo>
                  <a:lnTo>
                    <a:pt x="7269" y="15017"/>
                  </a:lnTo>
                  <a:lnTo>
                    <a:pt x="7314" y="15017"/>
                  </a:lnTo>
                  <a:lnTo>
                    <a:pt x="7360" y="14951"/>
                  </a:lnTo>
                  <a:lnTo>
                    <a:pt x="7406" y="15150"/>
                  </a:lnTo>
                  <a:lnTo>
                    <a:pt x="7406" y="15348"/>
                  </a:lnTo>
                  <a:lnTo>
                    <a:pt x="7451" y="15481"/>
                  </a:lnTo>
                  <a:lnTo>
                    <a:pt x="7634" y="15547"/>
                  </a:lnTo>
                  <a:lnTo>
                    <a:pt x="7680" y="15547"/>
                  </a:lnTo>
                  <a:lnTo>
                    <a:pt x="7726" y="15481"/>
                  </a:lnTo>
                  <a:lnTo>
                    <a:pt x="7794" y="15414"/>
                  </a:lnTo>
                  <a:lnTo>
                    <a:pt x="7886" y="15414"/>
                  </a:lnTo>
                  <a:lnTo>
                    <a:pt x="8023" y="15481"/>
                  </a:lnTo>
                  <a:lnTo>
                    <a:pt x="8206" y="15547"/>
                  </a:lnTo>
                  <a:lnTo>
                    <a:pt x="8297" y="15547"/>
                  </a:lnTo>
                  <a:lnTo>
                    <a:pt x="8434" y="15547"/>
                  </a:lnTo>
                  <a:lnTo>
                    <a:pt x="8434" y="15481"/>
                  </a:lnTo>
                  <a:lnTo>
                    <a:pt x="8389" y="15481"/>
                  </a:lnTo>
                  <a:lnTo>
                    <a:pt x="8389" y="15414"/>
                  </a:lnTo>
                  <a:lnTo>
                    <a:pt x="8480" y="15414"/>
                  </a:lnTo>
                  <a:lnTo>
                    <a:pt x="8526" y="15481"/>
                  </a:lnTo>
                  <a:lnTo>
                    <a:pt x="8617" y="15613"/>
                  </a:lnTo>
                  <a:lnTo>
                    <a:pt x="8709" y="15745"/>
                  </a:lnTo>
                  <a:lnTo>
                    <a:pt x="8754" y="15745"/>
                  </a:lnTo>
                  <a:lnTo>
                    <a:pt x="8800" y="15679"/>
                  </a:lnTo>
                  <a:lnTo>
                    <a:pt x="8891" y="15679"/>
                  </a:lnTo>
                  <a:lnTo>
                    <a:pt x="8937" y="15679"/>
                  </a:lnTo>
                  <a:lnTo>
                    <a:pt x="8983" y="15877"/>
                  </a:lnTo>
                  <a:lnTo>
                    <a:pt x="9029" y="16010"/>
                  </a:lnTo>
                  <a:lnTo>
                    <a:pt x="8937" y="16274"/>
                  </a:lnTo>
                  <a:lnTo>
                    <a:pt x="8937" y="16539"/>
                  </a:lnTo>
                  <a:lnTo>
                    <a:pt x="8937" y="16738"/>
                  </a:lnTo>
                  <a:lnTo>
                    <a:pt x="8800" y="17201"/>
                  </a:lnTo>
                  <a:lnTo>
                    <a:pt x="8754" y="17333"/>
                  </a:lnTo>
                  <a:lnTo>
                    <a:pt x="8800" y="16936"/>
                  </a:lnTo>
                  <a:lnTo>
                    <a:pt x="8800" y="16671"/>
                  </a:lnTo>
                  <a:lnTo>
                    <a:pt x="8800" y="16539"/>
                  </a:lnTo>
                  <a:lnTo>
                    <a:pt x="8709" y="16671"/>
                  </a:lnTo>
                  <a:lnTo>
                    <a:pt x="8571" y="17201"/>
                  </a:lnTo>
                  <a:lnTo>
                    <a:pt x="8617" y="17333"/>
                  </a:lnTo>
                  <a:lnTo>
                    <a:pt x="8663" y="17399"/>
                  </a:lnTo>
                  <a:lnTo>
                    <a:pt x="8754" y="17598"/>
                  </a:lnTo>
                  <a:lnTo>
                    <a:pt x="8937" y="17664"/>
                  </a:lnTo>
                  <a:lnTo>
                    <a:pt x="9074" y="17730"/>
                  </a:lnTo>
                  <a:lnTo>
                    <a:pt x="8983" y="17730"/>
                  </a:lnTo>
                  <a:lnTo>
                    <a:pt x="8937" y="17730"/>
                  </a:lnTo>
                  <a:lnTo>
                    <a:pt x="9257" y="17994"/>
                  </a:lnTo>
                  <a:lnTo>
                    <a:pt x="9623" y="18325"/>
                  </a:lnTo>
                  <a:lnTo>
                    <a:pt x="9669" y="18391"/>
                  </a:lnTo>
                  <a:lnTo>
                    <a:pt x="9714" y="18458"/>
                  </a:lnTo>
                  <a:lnTo>
                    <a:pt x="9714" y="18524"/>
                  </a:lnTo>
                  <a:lnTo>
                    <a:pt x="9760" y="18656"/>
                  </a:lnTo>
                  <a:lnTo>
                    <a:pt x="9989" y="18987"/>
                  </a:lnTo>
                  <a:lnTo>
                    <a:pt x="10080" y="19119"/>
                  </a:lnTo>
                  <a:lnTo>
                    <a:pt x="10126" y="19251"/>
                  </a:lnTo>
                  <a:lnTo>
                    <a:pt x="10126" y="19318"/>
                  </a:lnTo>
                  <a:lnTo>
                    <a:pt x="10080" y="19318"/>
                  </a:lnTo>
                  <a:lnTo>
                    <a:pt x="10034" y="19318"/>
                  </a:lnTo>
                  <a:lnTo>
                    <a:pt x="9989" y="19384"/>
                  </a:lnTo>
                  <a:lnTo>
                    <a:pt x="10080" y="19450"/>
                  </a:lnTo>
                  <a:lnTo>
                    <a:pt x="10171" y="19615"/>
                  </a:lnTo>
                  <a:lnTo>
                    <a:pt x="10263" y="19748"/>
                  </a:lnTo>
                  <a:lnTo>
                    <a:pt x="10263" y="19814"/>
                  </a:lnTo>
                  <a:lnTo>
                    <a:pt x="10263" y="19880"/>
                  </a:lnTo>
                  <a:lnTo>
                    <a:pt x="10126" y="20012"/>
                  </a:lnTo>
                  <a:lnTo>
                    <a:pt x="9989" y="20145"/>
                  </a:lnTo>
                  <a:lnTo>
                    <a:pt x="9851" y="20211"/>
                  </a:lnTo>
                  <a:lnTo>
                    <a:pt x="9714" y="20475"/>
                  </a:lnTo>
                  <a:lnTo>
                    <a:pt x="9623" y="20542"/>
                  </a:lnTo>
                  <a:lnTo>
                    <a:pt x="9577" y="20608"/>
                  </a:lnTo>
                  <a:lnTo>
                    <a:pt x="9577" y="20674"/>
                  </a:lnTo>
                  <a:lnTo>
                    <a:pt x="9577" y="20806"/>
                  </a:lnTo>
                  <a:lnTo>
                    <a:pt x="9577" y="20872"/>
                  </a:lnTo>
                  <a:lnTo>
                    <a:pt x="9577" y="20938"/>
                  </a:lnTo>
                  <a:lnTo>
                    <a:pt x="9714" y="21005"/>
                  </a:lnTo>
                  <a:lnTo>
                    <a:pt x="9806" y="21005"/>
                  </a:lnTo>
                  <a:lnTo>
                    <a:pt x="10309" y="21335"/>
                  </a:lnTo>
                  <a:lnTo>
                    <a:pt x="10354" y="21335"/>
                  </a:lnTo>
                  <a:lnTo>
                    <a:pt x="10309" y="21402"/>
                  </a:lnTo>
                  <a:lnTo>
                    <a:pt x="11154" y="21600"/>
                  </a:lnTo>
                  <a:lnTo>
                    <a:pt x="11977" y="21468"/>
                  </a:lnTo>
                  <a:lnTo>
                    <a:pt x="13120" y="21137"/>
                  </a:lnTo>
                  <a:lnTo>
                    <a:pt x="14240" y="20674"/>
                  </a:lnTo>
                  <a:lnTo>
                    <a:pt x="14286" y="20674"/>
                  </a:lnTo>
                  <a:lnTo>
                    <a:pt x="14880" y="20343"/>
                  </a:lnTo>
                  <a:lnTo>
                    <a:pt x="15520" y="19946"/>
                  </a:lnTo>
                  <a:lnTo>
                    <a:pt x="15703" y="19814"/>
                  </a:lnTo>
                  <a:lnTo>
                    <a:pt x="15886" y="19681"/>
                  </a:lnTo>
                  <a:lnTo>
                    <a:pt x="15931" y="19549"/>
                  </a:lnTo>
                  <a:lnTo>
                    <a:pt x="16023" y="19318"/>
                  </a:lnTo>
                  <a:lnTo>
                    <a:pt x="16069" y="19251"/>
                  </a:lnTo>
                  <a:lnTo>
                    <a:pt x="16160" y="19185"/>
                  </a:lnTo>
                  <a:lnTo>
                    <a:pt x="16434" y="18987"/>
                  </a:lnTo>
                  <a:lnTo>
                    <a:pt x="16709" y="18722"/>
                  </a:lnTo>
                  <a:lnTo>
                    <a:pt x="17371" y="18259"/>
                  </a:lnTo>
                  <a:lnTo>
                    <a:pt x="17691" y="17928"/>
                  </a:lnTo>
                  <a:lnTo>
                    <a:pt x="17829" y="17730"/>
                  </a:lnTo>
                  <a:lnTo>
                    <a:pt x="17920" y="17531"/>
                  </a:lnTo>
                  <a:lnTo>
                    <a:pt x="18057" y="17201"/>
                  </a:lnTo>
                  <a:lnTo>
                    <a:pt x="18103" y="17002"/>
                  </a:lnTo>
                  <a:lnTo>
                    <a:pt x="18194" y="16804"/>
                  </a:lnTo>
                  <a:lnTo>
                    <a:pt x="18103" y="16605"/>
                  </a:lnTo>
                  <a:lnTo>
                    <a:pt x="18057" y="16407"/>
                  </a:lnTo>
                  <a:lnTo>
                    <a:pt x="18057" y="16341"/>
                  </a:lnTo>
                  <a:lnTo>
                    <a:pt x="18103" y="16274"/>
                  </a:lnTo>
                  <a:lnTo>
                    <a:pt x="18149" y="16208"/>
                  </a:lnTo>
                  <a:lnTo>
                    <a:pt x="18194" y="16142"/>
                  </a:lnTo>
                  <a:lnTo>
                    <a:pt x="18149" y="16142"/>
                  </a:lnTo>
                  <a:lnTo>
                    <a:pt x="18103" y="16142"/>
                  </a:lnTo>
                  <a:lnTo>
                    <a:pt x="18057" y="16076"/>
                  </a:lnTo>
                  <a:lnTo>
                    <a:pt x="18011" y="16076"/>
                  </a:lnTo>
                  <a:lnTo>
                    <a:pt x="18057" y="15877"/>
                  </a:lnTo>
                  <a:lnTo>
                    <a:pt x="18149" y="15679"/>
                  </a:lnTo>
                  <a:lnTo>
                    <a:pt x="18377" y="15348"/>
                  </a:lnTo>
                  <a:lnTo>
                    <a:pt x="18469" y="15150"/>
                  </a:lnTo>
                  <a:lnTo>
                    <a:pt x="18514" y="15084"/>
                  </a:lnTo>
                  <a:lnTo>
                    <a:pt x="18560" y="14885"/>
                  </a:lnTo>
                  <a:lnTo>
                    <a:pt x="18789" y="14654"/>
                  </a:lnTo>
                  <a:lnTo>
                    <a:pt x="18789" y="14521"/>
                  </a:lnTo>
                  <a:lnTo>
                    <a:pt x="18880" y="14455"/>
                  </a:lnTo>
                  <a:lnTo>
                    <a:pt x="19017" y="14257"/>
                  </a:lnTo>
                  <a:lnTo>
                    <a:pt x="19109" y="14058"/>
                  </a:lnTo>
                  <a:lnTo>
                    <a:pt x="19794" y="12867"/>
                  </a:lnTo>
                  <a:lnTo>
                    <a:pt x="20251" y="12140"/>
                  </a:lnTo>
                  <a:lnTo>
                    <a:pt x="20526" y="11610"/>
                  </a:lnTo>
                  <a:lnTo>
                    <a:pt x="20777" y="11081"/>
                  </a:lnTo>
                  <a:lnTo>
                    <a:pt x="21097" y="10221"/>
                  </a:lnTo>
                  <a:lnTo>
                    <a:pt x="21280" y="9394"/>
                  </a:lnTo>
                  <a:lnTo>
                    <a:pt x="21417" y="9063"/>
                  </a:lnTo>
                  <a:lnTo>
                    <a:pt x="21509" y="8666"/>
                  </a:lnTo>
                  <a:lnTo>
                    <a:pt x="21509" y="8468"/>
                  </a:lnTo>
                  <a:lnTo>
                    <a:pt x="21554" y="8270"/>
                  </a:lnTo>
                  <a:lnTo>
                    <a:pt x="21554" y="8203"/>
                  </a:lnTo>
                  <a:lnTo>
                    <a:pt x="21554" y="8071"/>
                  </a:lnTo>
                  <a:lnTo>
                    <a:pt x="21600" y="7873"/>
                  </a:lnTo>
                  <a:lnTo>
                    <a:pt x="21600" y="7740"/>
                  </a:lnTo>
                  <a:lnTo>
                    <a:pt x="21600" y="7608"/>
                  </a:lnTo>
                  <a:lnTo>
                    <a:pt x="21554" y="7608"/>
                  </a:lnTo>
                  <a:lnTo>
                    <a:pt x="21509" y="7674"/>
                  </a:lnTo>
                  <a:lnTo>
                    <a:pt x="21417" y="7873"/>
                  </a:lnTo>
                  <a:lnTo>
                    <a:pt x="21371" y="8005"/>
                  </a:lnTo>
                  <a:lnTo>
                    <a:pt x="21189" y="8270"/>
                  </a:lnTo>
                  <a:lnTo>
                    <a:pt x="21143" y="8336"/>
                  </a:lnTo>
                  <a:lnTo>
                    <a:pt x="21143" y="8270"/>
                  </a:lnTo>
                  <a:lnTo>
                    <a:pt x="21006" y="8468"/>
                  </a:lnTo>
                  <a:lnTo>
                    <a:pt x="20914" y="8600"/>
                  </a:lnTo>
                  <a:lnTo>
                    <a:pt x="20777" y="8733"/>
                  </a:lnTo>
                  <a:lnTo>
                    <a:pt x="20640" y="8931"/>
                  </a:lnTo>
                  <a:lnTo>
                    <a:pt x="20526" y="9130"/>
                  </a:lnTo>
                  <a:lnTo>
                    <a:pt x="20434" y="9196"/>
                  </a:lnTo>
                  <a:lnTo>
                    <a:pt x="20343" y="9196"/>
                  </a:lnTo>
                  <a:lnTo>
                    <a:pt x="19703" y="9460"/>
                  </a:lnTo>
                  <a:lnTo>
                    <a:pt x="19566" y="9593"/>
                  </a:lnTo>
                  <a:lnTo>
                    <a:pt x="19520" y="9593"/>
                  </a:lnTo>
                  <a:lnTo>
                    <a:pt x="19566" y="9460"/>
                  </a:lnTo>
                  <a:lnTo>
                    <a:pt x="19611" y="9394"/>
                  </a:lnTo>
                  <a:lnTo>
                    <a:pt x="19703" y="9328"/>
                  </a:lnTo>
                  <a:lnTo>
                    <a:pt x="19749" y="9196"/>
                  </a:lnTo>
                  <a:lnTo>
                    <a:pt x="19749" y="9130"/>
                  </a:lnTo>
                  <a:lnTo>
                    <a:pt x="19703" y="9063"/>
                  </a:lnTo>
                  <a:lnTo>
                    <a:pt x="19474" y="8865"/>
                  </a:lnTo>
                  <a:lnTo>
                    <a:pt x="19154" y="8600"/>
                  </a:lnTo>
                  <a:lnTo>
                    <a:pt x="19017" y="8600"/>
                  </a:lnTo>
                  <a:lnTo>
                    <a:pt x="18880" y="8666"/>
                  </a:lnTo>
                  <a:lnTo>
                    <a:pt x="18834" y="8534"/>
                  </a:lnTo>
                  <a:lnTo>
                    <a:pt x="18789" y="8468"/>
                  </a:lnTo>
                  <a:lnTo>
                    <a:pt x="18743" y="8534"/>
                  </a:lnTo>
                  <a:lnTo>
                    <a:pt x="18743" y="8600"/>
                  </a:lnTo>
                  <a:lnTo>
                    <a:pt x="18743" y="8666"/>
                  </a:lnTo>
                  <a:lnTo>
                    <a:pt x="18697" y="8600"/>
                  </a:lnTo>
                  <a:lnTo>
                    <a:pt x="18651" y="8468"/>
                  </a:lnTo>
                  <a:lnTo>
                    <a:pt x="18560" y="8203"/>
                  </a:lnTo>
                  <a:lnTo>
                    <a:pt x="18469" y="7873"/>
                  </a:lnTo>
                  <a:lnTo>
                    <a:pt x="18377" y="7608"/>
                  </a:lnTo>
                  <a:lnTo>
                    <a:pt x="18240" y="7476"/>
                  </a:lnTo>
                  <a:lnTo>
                    <a:pt x="18103" y="7409"/>
                  </a:lnTo>
                  <a:lnTo>
                    <a:pt x="18057" y="7476"/>
                  </a:lnTo>
                  <a:lnTo>
                    <a:pt x="18011" y="7409"/>
                  </a:lnTo>
                  <a:lnTo>
                    <a:pt x="17966" y="7211"/>
                  </a:lnTo>
                  <a:lnTo>
                    <a:pt x="17966" y="7013"/>
                  </a:lnTo>
                  <a:lnTo>
                    <a:pt x="17874" y="6748"/>
                  </a:lnTo>
                  <a:lnTo>
                    <a:pt x="17829" y="6483"/>
                  </a:lnTo>
                  <a:lnTo>
                    <a:pt x="17874" y="6483"/>
                  </a:lnTo>
                  <a:lnTo>
                    <a:pt x="17920" y="6483"/>
                  </a:lnTo>
                  <a:lnTo>
                    <a:pt x="17829" y="6351"/>
                  </a:lnTo>
                  <a:lnTo>
                    <a:pt x="17783" y="6285"/>
                  </a:lnTo>
                  <a:lnTo>
                    <a:pt x="17783" y="6153"/>
                  </a:lnTo>
                  <a:lnTo>
                    <a:pt x="17783" y="6086"/>
                  </a:lnTo>
                  <a:lnTo>
                    <a:pt x="17646" y="5954"/>
                  </a:lnTo>
                  <a:lnTo>
                    <a:pt x="17554" y="5888"/>
                  </a:lnTo>
                  <a:lnTo>
                    <a:pt x="17463" y="5822"/>
                  </a:lnTo>
                  <a:lnTo>
                    <a:pt x="17371" y="5756"/>
                  </a:lnTo>
                  <a:lnTo>
                    <a:pt x="17371" y="5623"/>
                  </a:lnTo>
                  <a:lnTo>
                    <a:pt x="17371" y="5557"/>
                  </a:lnTo>
                  <a:lnTo>
                    <a:pt x="17371" y="5392"/>
                  </a:lnTo>
                  <a:lnTo>
                    <a:pt x="17371" y="5326"/>
                  </a:lnTo>
                  <a:lnTo>
                    <a:pt x="17303" y="5259"/>
                  </a:lnTo>
                  <a:lnTo>
                    <a:pt x="17257" y="5193"/>
                  </a:lnTo>
                  <a:lnTo>
                    <a:pt x="17120" y="5127"/>
                  </a:lnTo>
                  <a:lnTo>
                    <a:pt x="17029" y="4929"/>
                  </a:lnTo>
                  <a:lnTo>
                    <a:pt x="16983" y="4862"/>
                  </a:lnTo>
                  <a:lnTo>
                    <a:pt x="16983" y="4730"/>
                  </a:lnTo>
                  <a:lnTo>
                    <a:pt x="16937" y="4598"/>
                  </a:lnTo>
                  <a:lnTo>
                    <a:pt x="16800" y="4466"/>
                  </a:lnTo>
                  <a:lnTo>
                    <a:pt x="16709" y="4267"/>
                  </a:lnTo>
                  <a:lnTo>
                    <a:pt x="16709" y="4135"/>
                  </a:lnTo>
                  <a:lnTo>
                    <a:pt x="16480" y="3738"/>
                  </a:lnTo>
                  <a:lnTo>
                    <a:pt x="16526" y="3672"/>
                  </a:lnTo>
                  <a:lnTo>
                    <a:pt x="16389" y="3539"/>
                  </a:lnTo>
                  <a:lnTo>
                    <a:pt x="16251" y="3407"/>
                  </a:lnTo>
                  <a:lnTo>
                    <a:pt x="16160" y="3209"/>
                  </a:lnTo>
                  <a:lnTo>
                    <a:pt x="16069" y="2944"/>
                  </a:lnTo>
                  <a:lnTo>
                    <a:pt x="15840" y="2018"/>
                  </a:lnTo>
                  <a:lnTo>
                    <a:pt x="15703" y="2018"/>
                  </a:lnTo>
                  <a:lnTo>
                    <a:pt x="15566" y="2084"/>
                  </a:lnTo>
                  <a:close/>
                  <a:moveTo>
                    <a:pt x="3726" y="13727"/>
                  </a:moveTo>
                  <a:lnTo>
                    <a:pt x="3726" y="13727"/>
                  </a:lnTo>
                  <a:lnTo>
                    <a:pt x="3680" y="13727"/>
                  </a:lnTo>
                  <a:lnTo>
                    <a:pt x="3634" y="13661"/>
                  </a:lnTo>
                  <a:lnTo>
                    <a:pt x="3634" y="13463"/>
                  </a:lnTo>
                  <a:lnTo>
                    <a:pt x="3680" y="13330"/>
                  </a:lnTo>
                  <a:lnTo>
                    <a:pt x="3680" y="13529"/>
                  </a:lnTo>
                  <a:lnTo>
                    <a:pt x="3726" y="13727"/>
                  </a:lnTo>
                  <a:close/>
                  <a:moveTo>
                    <a:pt x="10354" y="12404"/>
                  </a:moveTo>
                  <a:lnTo>
                    <a:pt x="10354" y="12404"/>
                  </a:lnTo>
                  <a:lnTo>
                    <a:pt x="10217" y="12074"/>
                  </a:lnTo>
                  <a:lnTo>
                    <a:pt x="10171" y="11941"/>
                  </a:lnTo>
                  <a:lnTo>
                    <a:pt x="10217" y="11875"/>
                  </a:lnTo>
                  <a:lnTo>
                    <a:pt x="10309" y="11809"/>
                  </a:lnTo>
                  <a:lnTo>
                    <a:pt x="10354" y="11875"/>
                  </a:lnTo>
                  <a:lnTo>
                    <a:pt x="10354" y="12007"/>
                  </a:lnTo>
                  <a:lnTo>
                    <a:pt x="10446" y="12074"/>
                  </a:lnTo>
                  <a:lnTo>
                    <a:pt x="10446" y="12140"/>
                  </a:lnTo>
                  <a:lnTo>
                    <a:pt x="10491" y="12206"/>
                  </a:lnTo>
                  <a:lnTo>
                    <a:pt x="10537" y="12140"/>
                  </a:lnTo>
                  <a:lnTo>
                    <a:pt x="10583" y="12140"/>
                  </a:lnTo>
                  <a:lnTo>
                    <a:pt x="10811" y="12206"/>
                  </a:lnTo>
                  <a:lnTo>
                    <a:pt x="10583" y="12404"/>
                  </a:lnTo>
                  <a:lnTo>
                    <a:pt x="10446" y="12470"/>
                  </a:lnTo>
                  <a:lnTo>
                    <a:pt x="10354" y="12404"/>
                  </a:lnTo>
                  <a:close/>
                  <a:moveTo>
                    <a:pt x="15657" y="17928"/>
                  </a:moveTo>
                  <a:lnTo>
                    <a:pt x="15657" y="17928"/>
                  </a:lnTo>
                  <a:lnTo>
                    <a:pt x="15611" y="17928"/>
                  </a:lnTo>
                  <a:lnTo>
                    <a:pt x="15566" y="17928"/>
                  </a:lnTo>
                  <a:lnTo>
                    <a:pt x="15429" y="17796"/>
                  </a:lnTo>
                  <a:lnTo>
                    <a:pt x="15337" y="17664"/>
                  </a:lnTo>
                  <a:lnTo>
                    <a:pt x="15291" y="17531"/>
                  </a:lnTo>
                  <a:lnTo>
                    <a:pt x="15291" y="17399"/>
                  </a:lnTo>
                  <a:lnTo>
                    <a:pt x="15291" y="17134"/>
                  </a:lnTo>
                  <a:lnTo>
                    <a:pt x="15337" y="16936"/>
                  </a:lnTo>
                  <a:lnTo>
                    <a:pt x="15337" y="16870"/>
                  </a:lnTo>
                  <a:lnTo>
                    <a:pt x="15383" y="16804"/>
                  </a:lnTo>
                  <a:lnTo>
                    <a:pt x="15429" y="16870"/>
                  </a:lnTo>
                  <a:lnTo>
                    <a:pt x="15429" y="16936"/>
                  </a:lnTo>
                  <a:lnTo>
                    <a:pt x="15474" y="17068"/>
                  </a:lnTo>
                  <a:lnTo>
                    <a:pt x="15657" y="17598"/>
                  </a:lnTo>
                  <a:lnTo>
                    <a:pt x="15703" y="17664"/>
                  </a:lnTo>
                  <a:lnTo>
                    <a:pt x="15749" y="17796"/>
                  </a:lnTo>
                  <a:lnTo>
                    <a:pt x="15703" y="17862"/>
                  </a:lnTo>
                  <a:lnTo>
                    <a:pt x="15657" y="17928"/>
                  </a:lnTo>
                  <a:close/>
                  <a:moveTo>
                    <a:pt x="16526" y="18458"/>
                  </a:moveTo>
                  <a:lnTo>
                    <a:pt x="16526" y="18458"/>
                  </a:lnTo>
                  <a:lnTo>
                    <a:pt x="16480" y="18524"/>
                  </a:lnTo>
                  <a:lnTo>
                    <a:pt x="16389" y="18458"/>
                  </a:lnTo>
                  <a:lnTo>
                    <a:pt x="16389" y="18391"/>
                  </a:lnTo>
                  <a:lnTo>
                    <a:pt x="16389" y="18259"/>
                  </a:lnTo>
                  <a:lnTo>
                    <a:pt x="16480" y="18061"/>
                  </a:lnTo>
                  <a:lnTo>
                    <a:pt x="16480" y="17730"/>
                  </a:lnTo>
                  <a:lnTo>
                    <a:pt x="16526" y="18061"/>
                  </a:lnTo>
                  <a:lnTo>
                    <a:pt x="16571" y="18259"/>
                  </a:lnTo>
                  <a:lnTo>
                    <a:pt x="16526" y="18458"/>
                  </a:lnTo>
                  <a:close/>
                  <a:moveTo>
                    <a:pt x="17120" y="15150"/>
                  </a:moveTo>
                  <a:lnTo>
                    <a:pt x="17120" y="15150"/>
                  </a:lnTo>
                  <a:lnTo>
                    <a:pt x="17166" y="15150"/>
                  </a:lnTo>
                  <a:lnTo>
                    <a:pt x="17029" y="15216"/>
                  </a:lnTo>
                  <a:lnTo>
                    <a:pt x="16937" y="15348"/>
                  </a:lnTo>
                  <a:lnTo>
                    <a:pt x="16891" y="15481"/>
                  </a:lnTo>
                  <a:lnTo>
                    <a:pt x="16846" y="15613"/>
                  </a:lnTo>
                  <a:lnTo>
                    <a:pt x="16754" y="15679"/>
                  </a:lnTo>
                  <a:lnTo>
                    <a:pt x="16663" y="15811"/>
                  </a:lnTo>
                  <a:lnTo>
                    <a:pt x="16709" y="15811"/>
                  </a:lnTo>
                  <a:lnTo>
                    <a:pt x="16754" y="15877"/>
                  </a:lnTo>
                  <a:lnTo>
                    <a:pt x="16800" y="15877"/>
                  </a:lnTo>
                  <a:lnTo>
                    <a:pt x="16663" y="16010"/>
                  </a:lnTo>
                  <a:lnTo>
                    <a:pt x="16571" y="16142"/>
                  </a:lnTo>
                  <a:lnTo>
                    <a:pt x="16434" y="16274"/>
                  </a:lnTo>
                  <a:lnTo>
                    <a:pt x="16434" y="16208"/>
                  </a:lnTo>
                  <a:lnTo>
                    <a:pt x="16434" y="16142"/>
                  </a:lnTo>
                  <a:lnTo>
                    <a:pt x="16297" y="16142"/>
                  </a:lnTo>
                  <a:lnTo>
                    <a:pt x="16160" y="16142"/>
                  </a:lnTo>
                  <a:lnTo>
                    <a:pt x="16251" y="15811"/>
                  </a:lnTo>
                  <a:lnTo>
                    <a:pt x="16297" y="15547"/>
                  </a:lnTo>
                  <a:lnTo>
                    <a:pt x="16434" y="15414"/>
                  </a:lnTo>
                  <a:lnTo>
                    <a:pt x="16663" y="15282"/>
                  </a:lnTo>
                  <a:lnTo>
                    <a:pt x="17120" y="15150"/>
                  </a:lnTo>
                  <a:close/>
                  <a:moveTo>
                    <a:pt x="16114" y="6880"/>
                  </a:moveTo>
                  <a:lnTo>
                    <a:pt x="16114" y="6880"/>
                  </a:lnTo>
                  <a:lnTo>
                    <a:pt x="16114" y="6748"/>
                  </a:lnTo>
                  <a:lnTo>
                    <a:pt x="16206" y="6616"/>
                  </a:lnTo>
                  <a:lnTo>
                    <a:pt x="16251" y="6549"/>
                  </a:lnTo>
                  <a:lnTo>
                    <a:pt x="16297" y="6417"/>
                  </a:lnTo>
                  <a:lnTo>
                    <a:pt x="16343" y="6417"/>
                  </a:lnTo>
                  <a:lnTo>
                    <a:pt x="16480" y="6285"/>
                  </a:lnTo>
                  <a:lnTo>
                    <a:pt x="16480" y="6086"/>
                  </a:lnTo>
                  <a:lnTo>
                    <a:pt x="16480" y="5689"/>
                  </a:lnTo>
                  <a:lnTo>
                    <a:pt x="16571" y="5954"/>
                  </a:lnTo>
                  <a:lnTo>
                    <a:pt x="16571" y="6219"/>
                  </a:lnTo>
                  <a:lnTo>
                    <a:pt x="16480" y="6219"/>
                  </a:lnTo>
                  <a:lnTo>
                    <a:pt x="16434" y="6351"/>
                  </a:lnTo>
                  <a:lnTo>
                    <a:pt x="16389" y="6483"/>
                  </a:lnTo>
                  <a:lnTo>
                    <a:pt x="16343" y="6483"/>
                  </a:lnTo>
                  <a:lnTo>
                    <a:pt x="16343" y="6417"/>
                  </a:lnTo>
                  <a:lnTo>
                    <a:pt x="16251" y="6549"/>
                  </a:lnTo>
                  <a:lnTo>
                    <a:pt x="16069" y="7013"/>
                  </a:lnTo>
                  <a:lnTo>
                    <a:pt x="16114" y="6880"/>
                  </a:lnTo>
                  <a:close/>
                  <a:moveTo>
                    <a:pt x="16114" y="688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AutoShape 47"/>
            <p:cNvSpPr>
              <a:spLocks/>
            </p:cNvSpPr>
            <p:nvPr/>
          </p:nvSpPr>
          <p:spPr bwMode="auto">
            <a:xfrm>
              <a:off x="6011" y="1952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54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AutoShape 48"/>
            <p:cNvSpPr>
              <a:spLocks/>
            </p:cNvSpPr>
            <p:nvPr/>
          </p:nvSpPr>
          <p:spPr bwMode="auto">
            <a:xfrm>
              <a:off x="7468" y="728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AutoShape 49"/>
            <p:cNvSpPr>
              <a:spLocks/>
            </p:cNvSpPr>
            <p:nvPr/>
          </p:nvSpPr>
          <p:spPr bwMode="auto">
            <a:xfrm>
              <a:off x="6163" y="5192"/>
              <a:ext cx="80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864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8" name="AutoShape 50"/>
            <p:cNvSpPr>
              <a:spLocks/>
            </p:cNvSpPr>
            <p:nvPr/>
          </p:nvSpPr>
          <p:spPr bwMode="auto">
            <a:xfrm>
              <a:off x="10742" y="5705"/>
              <a:ext cx="32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6200"/>
                  </a:moveTo>
                  <a:lnTo>
                    <a:pt x="10800" y="1620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10800" y="16200"/>
                  </a:lnTo>
                  <a:close/>
                  <a:moveTo>
                    <a:pt x="1080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9" name="AutoShape 51"/>
            <p:cNvSpPr>
              <a:spLocks/>
            </p:cNvSpPr>
            <p:nvPr/>
          </p:nvSpPr>
          <p:spPr bwMode="auto">
            <a:xfrm>
              <a:off x="3530" y="16"/>
              <a:ext cx="7612" cy="80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09" y="12862"/>
                  </a:moveTo>
                  <a:lnTo>
                    <a:pt x="21509" y="12862"/>
                  </a:lnTo>
                  <a:lnTo>
                    <a:pt x="21464" y="12734"/>
                  </a:lnTo>
                  <a:lnTo>
                    <a:pt x="21418" y="12093"/>
                  </a:lnTo>
                  <a:lnTo>
                    <a:pt x="21418" y="12007"/>
                  </a:lnTo>
                  <a:lnTo>
                    <a:pt x="21418" y="11964"/>
                  </a:lnTo>
                  <a:lnTo>
                    <a:pt x="21418" y="12007"/>
                  </a:lnTo>
                  <a:lnTo>
                    <a:pt x="21418" y="11922"/>
                  </a:lnTo>
                  <a:lnTo>
                    <a:pt x="21418" y="11751"/>
                  </a:lnTo>
                  <a:lnTo>
                    <a:pt x="21237" y="11024"/>
                  </a:lnTo>
                  <a:lnTo>
                    <a:pt x="21009" y="10319"/>
                  </a:lnTo>
                  <a:lnTo>
                    <a:pt x="20737" y="9636"/>
                  </a:lnTo>
                  <a:lnTo>
                    <a:pt x="20464" y="8952"/>
                  </a:lnTo>
                  <a:lnTo>
                    <a:pt x="20124" y="8354"/>
                  </a:lnTo>
                  <a:lnTo>
                    <a:pt x="19806" y="7755"/>
                  </a:lnTo>
                  <a:lnTo>
                    <a:pt x="19442" y="7136"/>
                  </a:lnTo>
                  <a:lnTo>
                    <a:pt x="19079" y="6580"/>
                  </a:lnTo>
                  <a:lnTo>
                    <a:pt x="18670" y="6025"/>
                  </a:lnTo>
                  <a:lnTo>
                    <a:pt x="18216" y="5512"/>
                  </a:lnTo>
                  <a:lnTo>
                    <a:pt x="17762" y="4999"/>
                  </a:lnTo>
                  <a:lnTo>
                    <a:pt x="17262" y="4487"/>
                  </a:lnTo>
                  <a:lnTo>
                    <a:pt x="16421" y="3739"/>
                  </a:lnTo>
                  <a:lnTo>
                    <a:pt x="15513" y="3012"/>
                  </a:lnTo>
                  <a:lnTo>
                    <a:pt x="14559" y="2372"/>
                  </a:lnTo>
                  <a:lnTo>
                    <a:pt x="13537" y="1816"/>
                  </a:lnTo>
                  <a:lnTo>
                    <a:pt x="12538" y="1282"/>
                  </a:lnTo>
                  <a:lnTo>
                    <a:pt x="11447" y="855"/>
                  </a:lnTo>
                  <a:lnTo>
                    <a:pt x="10334" y="513"/>
                  </a:lnTo>
                  <a:lnTo>
                    <a:pt x="9199" y="256"/>
                  </a:lnTo>
                  <a:lnTo>
                    <a:pt x="8199" y="85"/>
                  </a:lnTo>
                  <a:lnTo>
                    <a:pt x="7268" y="0"/>
                  </a:lnTo>
                  <a:lnTo>
                    <a:pt x="8063" y="128"/>
                  </a:lnTo>
                  <a:lnTo>
                    <a:pt x="8426" y="171"/>
                  </a:lnTo>
                  <a:lnTo>
                    <a:pt x="8790" y="299"/>
                  </a:lnTo>
                  <a:lnTo>
                    <a:pt x="9380" y="427"/>
                  </a:lnTo>
                  <a:lnTo>
                    <a:pt x="9471" y="470"/>
                  </a:lnTo>
                  <a:lnTo>
                    <a:pt x="9517" y="555"/>
                  </a:lnTo>
                  <a:lnTo>
                    <a:pt x="9653" y="641"/>
                  </a:lnTo>
                  <a:lnTo>
                    <a:pt x="9789" y="684"/>
                  </a:lnTo>
                  <a:lnTo>
                    <a:pt x="10107" y="769"/>
                  </a:lnTo>
                  <a:lnTo>
                    <a:pt x="10153" y="769"/>
                  </a:lnTo>
                  <a:lnTo>
                    <a:pt x="10380" y="897"/>
                  </a:lnTo>
                  <a:lnTo>
                    <a:pt x="10516" y="983"/>
                  </a:lnTo>
                  <a:lnTo>
                    <a:pt x="10902" y="1068"/>
                  </a:lnTo>
                  <a:lnTo>
                    <a:pt x="10902" y="1111"/>
                  </a:lnTo>
                  <a:lnTo>
                    <a:pt x="10857" y="1196"/>
                  </a:lnTo>
                  <a:lnTo>
                    <a:pt x="10766" y="1282"/>
                  </a:lnTo>
                  <a:lnTo>
                    <a:pt x="10811" y="1389"/>
                  </a:lnTo>
                  <a:lnTo>
                    <a:pt x="10857" y="1431"/>
                  </a:lnTo>
                  <a:lnTo>
                    <a:pt x="10766" y="1431"/>
                  </a:lnTo>
                  <a:lnTo>
                    <a:pt x="10721" y="1389"/>
                  </a:lnTo>
                  <a:lnTo>
                    <a:pt x="10902" y="1517"/>
                  </a:lnTo>
                  <a:lnTo>
                    <a:pt x="10993" y="1560"/>
                  </a:lnTo>
                  <a:lnTo>
                    <a:pt x="11038" y="1602"/>
                  </a:lnTo>
                  <a:lnTo>
                    <a:pt x="10993" y="1645"/>
                  </a:lnTo>
                  <a:lnTo>
                    <a:pt x="10948" y="1602"/>
                  </a:lnTo>
                  <a:lnTo>
                    <a:pt x="10811" y="1602"/>
                  </a:lnTo>
                  <a:lnTo>
                    <a:pt x="10857" y="1645"/>
                  </a:lnTo>
                  <a:lnTo>
                    <a:pt x="10993" y="1731"/>
                  </a:lnTo>
                  <a:lnTo>
                    <a:pt x="11175" y="1859"/>
                  </a:lnTo>
                  <a:lnTo>
                    <a:pt x="11175" y="1901"/>
                  </a:lnTo>
                  <a:lnTo>
                    <a:pt x="11311" y="1944"/>
                  </a:lnTo>
                  <a:lnTo>
                    <a:pt x="11175" y="1901"/>
                  </a:lnTo>
                  <a:lnTo>
                    <a:pt x="10721" y="1645"/>
                  </a:lnTo>
                  <a:lnTo>
                    <a:pt x="10471" y="1560"/>
                  </a:lnTo>
                  <a:lnTo>
                    <a:pt x="10334" y="1474"/>
                  </a:lnTo>
                  <a:lnTo>
                    <a:pt x="10016" y="1517"/>
                  </a:lnTo>
                  <a:lnTo>
                    <a:pt x="9835" y="1560"/>
                  </a:lnTo>
                  <a:lnTo>
                    <a:pt x="9789" y="1602"/>
                  </a:lnTo>
                  <a:lnTo>
                    <a:pt x="9789" y="1645"/>
                  </a:lnTo>
                  <a:lnTo>
                    <a:pt x="9880" y="1773"/>
                  </a:lnTo>
                  <a:lnTo>
                    <a:pt x="9971" y="1859"/>
                  </a:lnTo>
                  <a:lnTo>
                    <a:pt x="10153" y="1901"/>
                  </a:lnTo>
                  <a:lnTo>
                    <a:pt x="10289" y="1901"/>
                  </a:lnTo>
                  <a:lnTo>
                    <a:pt x="10334" y="1901"/>
                  </a:lnTo>
                  <a:lnTo>
                    <a:pt x="10630" y="1944"/>
                  </a:lnTo>
                  <a:lnTo>
                    <a:pt x="10471" y="1944"/>
                  </a:lnTo>
                  <a:lnTo>
                    <a:pt x="10334" y="1901"/>
                  </a:lnTo>
                  <a:lnTo>
                    <a:pt x="10289" y="1901"/>
                  </a:lnTo>
                  <a:lnTo>
                    <a:pt x="10244" y="1901"/>
                  </a:lnTo>
                  <a:lnTo>
                    <a:pt x="10244" y="1944"/>
                  </a:lnTo>
                  <a:lnTo>
                    <a:pt x="10289" y="1987"/>
                  </a:lnTo>
                  <a:lnTo>
                    <a:pt x="10380" y="2072"/>
                  </a:lnTo>
                  <a:lnTo>
                    <a:pt x="10425" y="2201"/>
                  </a:lnTo>
                  <a:lnTo>
                    <a:pt x="10471" y="2286"/>
                  </a:lnTo>
                  <a:lnTo>
                    <a:pt x="10562" y="2372"/>
                  </a:lnTo>
                  <a:lnTo>
                    <a:pt x="10721" y="2457"/>
                  </a:lnTo>
                  <a:lnTo>
                    <a:pt x="10675" y="2500"/>
                  </a:lnTo>
                  <a:lnTo>
                    <a:pt x="10948" y="2585"/>
                  </a:lnTo>
                  <a:lnTo>
                    <a:pt x="10948" y="2542"/>
                  </a:lnTo>
                  <a:lnTo>
                    <a:pt x="10993" y="2585"/>
                  </a:lnTo>
                  <a:lnTo>
                    <a:pt x="11220" y="2671"/>
                  </a:lnTo>
                  <a:lnTo>
                    <a:pt x="11038" y="2628"/>
                  </a:lnTo>
                  <a:lnTo>
                    <a:pt x="10993" y="2585"/>
                  </a:lnTo>
                  <a:lnTo>
                    <a:pt x="10948" y="2585"/>
                  </a:lnTo>
                  <a:lnTo>
                    <a:pt x="10902" y="2671"/>
                  </a:lnTo>
                  <a:lnTo>
                    <a:pt x="10902" y="2799"/>
                  </a:lnTo>
                  <a:lnTo>
                    <a:pt x="10993" y="2884"/>
                  </a:lnTo>
                  <a:lnTo>
                    <a:pt x="11084" y="2884"/>
                  </a:lnTo>
                  <a:lnTo>
                    <a:pt x="11356" y="2927"/>
                  </a:lnTo>
                  <a:lnTo>
                    <a:pt x="11584" y="2970"/>
                  </a:lnTo>
                  <a:lnTo>
                    <a:pt x="11629" y="2970"/>
                  </a:lnTo>
                  <a:lnTo>
                    <a:pt x="11720" y="3055"/>
                  </a:lnTo>
                  <a:lnTo>
                    <a:pt x="11856" y="3098"/>
                  </a:lnTo>
                  <a:lnTo>
                    <a:pt x="12038" y="3183"/>
                  </a:lnTo>
                  <a:lnTo>
                    <a:pt x="11992" y="3183"/>
                  </a:lnTo>
                  <a:lnTo>
                    <a:pt x="11856" y="3141"/>
                  </a:lnTo>
                  <a:lnTo>
                    <a:pt x="11538" y="3055"/>
                  </a:lnTo>
                  <a:lnTo>
                    <a:pt x="11356" y="3012"/>
                  </a:lnTo>
                  <a:lnTo>
                    <a:pt x="11266" y="3012"/>
                  </a:lnTo>
                  <a:lnTo>
                    <a:pt x="11220" y="3055"/>
                  </a:lnTo>
                  <a:lnTo>
                    <a:pt x="11175" y="3141"/>
                  </a:lnTo>
                  <a:lnTo>
                    <a:pt x="11220" y="3183"/>
                  </a:lnTo>
                  <a:lnTo>
                    <a:pt x="11266" y="3226"/>
                  </a:lnTo>
                  <a:lnTo>
                    <a:pt x="11356" y="3269"/>
                  </a:lnTo>
                  <a:lnTo>
                    <a:pt x="11629" y="3269"/>
                  </a:lnTo>
                  <a:lnTo>
                    <a:pt x="11629" y="3312"/>
                  </a:lnTo>
                  <a:lnTo>
                    <a:pt x="11584" y="3312"/>
                  </a:lnTo>
                  <a:lnTo>
                    <a:pt x="11402" y="3354"/>
                  </a:lnTo>
                  <a:lnTo>
                    <a:pt x="11220" y="3226"/>
                  </a:lnTo>
                  <a:lnTo>
                    <a:pt x="11084" y="3141"/>
                  </a:lnTo>
                  <a:lnTo>
                    <a:pt x="10993" y="3098"/>
                  </a:lnTo>
                  <a:lnTo>
                    <a:pt x="10948" y="3141"/>
                  </a:lnTo>
                  <a:lnTo>
                    <a:pt x="11038" y="3183"/>
                  </a:lnTo>
                  <a:lnTo>
                    <a:pt x="11175" y="3226"/>
                  </a:lnTo>
                  <a:lnTo>
                    <a:pt x="11220" y="3312"/>
                  </a:lnTo>
                  <a:lnTo>
                    <a:pt x="11266" y="3440"/>
                  </a:lnTo>
                  <a:lnTo>
                    <a:pt x="11402" y="3440"/>
                  </a:lnTo>
                  <a:lnTo>
                    <a:pt x="11538" y="3482"/>
                  </a:lnTo>
                  <a:lnTo>
                    <a:pt x="11629" y="3525"/>
                  </a:lnTo>
                  <a:lnTo>
                    <a:pt x="11765" y="3653"/>
                  </a:lnTo>
                  <a:lnTo>
                    <a:pt x="11902" y="3739"/>
                  </a:lnTo>
                  <a:lnTo>
                    <a:pt x="11992" y="3739"/>
                  </a:lnTo>
                  <a:lnTo>
                    <a:pt x="12038" y="3739"/>
                  </a:lnTo>
                  <a:lnTo>
                    <a:pt x="12083" y="3696"/>
                  </a:lnTo>
                  <a:lnTo>
                    <a:pt x="12129" y="3653"/>
                  </a:lnTo>
                  <a:lnTo>
                    <a:pt x="12174" y="3611"/>
                  </a:lnTo>
                  <a:lnTo>
                    <a:pt x="12356" y="3611"/>
                  </a:lnTo>
                  <a:lnTo>
                    <a:pt x="12401" y="3653"/>
                  </a:lnTo>
                  <a:lnTo>
                    <a:pt x="12447" y="3739"/>
                  </a:lnTo>
                  <a:lnTo>
                    <a:pt x="12538" y="3782"/>
                  </a:lnTo>
                  <a:lnTo>
                    <a:pt x="12583" y="3782"/>
                  </a:lnTo>
                  <a:lnTo>
                    <a:pt x="12628" y="3739"/>
                  </a:lnTo>
                  <a:lnTo>
                    <a:pt x="12583" y="3782"/>
                  </a:lnTo>
                  <a:lnTo>
                    <a:pt x="12492" y="3824"/>
                  </a:lnTo>
                  <a:lnTo>
                    <a:pt x="12356" y="3696"/>
                  </a:lnTo>
                  <a:lnTo>
                    <a:pt x="12220" y="3653"/>
                  </a:lnTo>
                  <a:lnTo>
                    <a:pt x="12129" y="3653"/>
                  </a:lnTo>
                  <a:lnTo>
                    <a:pt x="12083" y="3696"/>
                  </a:lnTo>
                  <a:lnTo>
                    <a:pt x="12129" y="3782"/>
                  </a:lnTo>
                  <a:lnTo>
                    <a:pt x="12174" y="3824"/>
                  </a:lnTo>
                  <a:lnTo>
                    <a:pt x="12265" y="3867"/>
                  </a:lnTo>
                  <a:lnTo>
                    <a:pt x="12447" y="3953"/>
                  </a:lnTo>
                  <a:lnTo>
                    <a:pt x="12583" y="4123"/>
                  </a:lnTo>
                  <a:lnTo>
                    <a:pt x="12628" y="4252"/>
                  </a:lnTo>
                  <a:lnTo>
                    <a:pt x="12674" y="4294"/>
                  </a:lnTo>
                  <a:lnTo>
                    <a:pt x="12674" y="4337"/>
                  </a:lnTo>
                  <a:lnTo>
                    <a:pt x="12583" y="4444"/>
                  </a:lnTo>
                  <a:lnTo>
                    <a:pt x="12492" y="4444"/>
                  </a:lnTo>
                  <a:lnTo>
                    <a:pt x="12401" y="4444"/>
                  </a:lnTo>
                  <a:lnTo>
                    <a:pt x="12356" y="4444"/>
                  </a:lnTo>
                  <a:lnTo>
                    <a:pt x="12401" y="4337"/>
                  </a:lnTo>
                  <a:lnTo>
                    <a:pt x="12447" y="4252"/>
                  </a:lnTo>
                  <a:lnTo>
                    <a:pt x="12401" y="4166"/>
                  </a:lnTo>
                  <a:lnTo>
                    <a:pt x="12356" y="4038"/>
                  </a:lnTo>
                  <a:lnTo>
                    <a:pt x="12129" y="3867"/>
                  </a:lnTo>
                  <a:lnTo>
                    <a:pt x="12038" y="3867"/>
                  </a:lnTo>
                  <a:lnTo>
                    <a:pt x="11947" y="3824"/>
                  </a:lnTo>
                  <a:lnTo>
                    <a:pt x="11584" y="3611"/>
                  </a:lnTo>
                  <a:lnTo>
                    <a:pt x="11447" y="3525"/>
                  </a:lnTo>
                  <a:lnTo>
                    <a:pt x="11311" y="3482"/>
                  </a:lnTo>
                  <a:lnTo>
                    <a:pt x="11220" y="3482"/>
                  </a:lnTo>
                  <a:lnTo>
                    <a:pt x="11038" y="3312"/>
                  </a:lnTo>
                  <a:lnTo>
                    <a:pt x="10993" y="3269"/>
                  </a:lnTo>
                  <a:lnTo>
                    <a:pt x="10902" y="3226"/>
                  </a:lnTo>
                  <a:lnTo>
                    <a:pt x="10811" y="3269"/>
                  </a:lnTo>
                  <a:lnTo>
                    <a:pt x="10766" y="3312"/>
                  </a:lnTo>
                  <a:lnTo>
                    <a:pt x="10766" y="3354"/>
                  </a:lnTo>
                  <a:lnTo>
                    <a:pt x="10766" y="3397"/>
                  </a:lnTo>
                  <a:lnTo>
                    <a:pt x="10902" y="3482"/>
                  </a:lnTo>
                  <a:lnTo>
                    <a:pt x="10993" y="3568"/>
                  </a:lnTo>
                  <a:lnTo>
                    <a:pt x="11038" y="3653"/>
                  </a:lnTo>
                  <a:lnTo>
                    <a:pt x="11084" y="3739"/>
                  </a:lnTo>
                  <a:lnTo>
                    <a:pt x="11129" y="3739"/>
                  </a:lnTo>
                  <a:lnTo>
                    <a:pt x="11220" y="3782"/>
                  </a:lnTo>
                  <a:lnTo>
                    <a:pt x="11720" y="4038"/>
                  </a:lnTo>
                  <a:lnTo>
                    <a:pt x="11811" y="3995"/>
                  </a:lnTo>
                  <a:lnTo>
                    <a:pt x="11765" y="4038"/>
                  </a:lnTo>
                  <a:lnTo>
                    <a:pt x="11720" y="4038"/>
                  </a:lnTo>
                  <a:lnTo>
                    <a:pt x="11447" y="4123"/>
                  </a:lnTo>
                  <a:lnTo>
                    <a:pt x="11311" y="4123"/>
                  </a:lnTo>
                  <a:lnTo>
                    <a:pt x="11266" y="4123"/>
                  </a:lnTo>
                  <a:lnTo>
                    <a:pt x="11175" y="4123"/>
                  </a:lnTo>
                  <a:lnTo>
                    <a:pt x="11038" y="4166"/>
                  </a:lnTo>
                  <a:lnTo>
                    <a:pt x="10993" y="4209"/>
                  </a:lnTo>
                  <a:lnTo>
                    <a:pt x="11038" y="4252"/>
                  </a:lnTo>
                  <a:lnTo>
                    <a:pt x="11175" y="4337"/>
                  </a:lnTo>
                  <a:lnTo>
                    <a:pt x="11266" y="4487"/>
                  </a:lnTo>
                  <a:lnTo>
                    <a:pt x="11311" y="4529"/>
                  </a:lnTo>
                  <a:lnTo>
                    <a:pt x="11311" y="4572"/>
                  </a:lnTo>
                  <a:lnTo>
                    <a:pt x="11220" y="4615"/>
                  </a:lnTo>
                  <a:lnTo>
                    <a:pt x="11084" y="4615"/>
                  </a:lnTo>
                  <a:lnTo>
                    <a:pt x="10993" y="4658"/>
                  </a:lnTo>
                  <a:lnTo>
                    <a:pt x="10948" y="4700"/>
                  </a:lnTo>
                  <a:lnTo>
                    <a:pt x="10902" y="4743"/>
                  </a:lnTo>
                  <a:lnTo>
                    <a:pt x="10857" y="4828"/>
                  </a:lnTo>
                  <a:lnTo>
                    <a:pt x="10857" y="4786"/>
                  </a:lnTo>
                  <a:lnTo>
                    <a:pt x="10811" y="4700"/>
                  </a:lnTo>
                  <a:lnTo>
                    <a:pt x="10766" y="4615"/>
                  </a:lnTo>
                  <a:lnTo>
                    <a:pt x="10721" y="4658"/>
                  </a:lnTo>
                  <a:lnTo>
                    <a:pt x="10675" y="4700"/>
                  </a:lnTo>
                  <a:lnTo>
                    <a:pt x="10675" y="4828"/>
                  </a:lnTo>
                  <a:lnTo>
                    <a:pt x="10425" y="5213"/>
                  </a:lnTo>
                  <a:lnTo>
                    <a:pt x="10425" y="5341"/>
                  </a:lnTo>
                  <a:lnTo>
                    <a:pt x="10425" y="5384"/>
                  </a:lnTo>
                  <a:lnTo>
                    <a:pt x="10380" y="5427"/>
                  </a:lnTo>
                  <a:lnTo>
                    <a:pt x="10334" y="5469"/>
                  </a:lnTo>
                  <a:lnTo>
                    <a:pt x="10244" y="5427"/>
                  </a:lnTo>
                  <a:lnTo>
                    <a:pt x="10153" y="5341"/>
                  </a:lnTo>
                  <a:lnTo>
                    <a:pt x="10198" y="5299"/>
                  </a:lnTo>
                  <a:lnTo>
                    <a:pt x="10244" y="5256"/>
                  </a:lnTo>
                  <a:lnTo>
                    <a:pt x="10289" y="5213"/>
                  </a:lnTo>
                  <a:lnTo>
                    <a:pt x="10289" y="5170"/>
                  </a:lnTo>
                  <a:lnTo>
                    <a:pt x="10198" y="5170"/>
                  </a:lnTo>
                  <a:lnTo>
                    <a:pt x="10107" y="5170"/>
                  </a:lnTo>
                  <a:lnTo>
                    <a:pt x="10016" y="5213"/>
                  </a:lnTo>
                  <a:lnTo>
                    <a:pt x="9971" y="5256"/>
                  </a:lnTo>
                  <a:lnTo>
                    <a:pt x="9971" y="5299"/>
                  </a:lnTo>
                  <a:lnTo>
                    <a:pt x="9971" y="5341"/>
                  </a:lnTo>
                  <a:lnTo>
                    <a:pt x="10062" y="5427"/>
                  </a:lnTo>
                  <a:lnTo>
                    <a:pt x="10244" y="5512"/>
                  </a:lnTo>
                  <a:lnTo>
                    <a:pt x="10289" y="5555"/>
                  </a:lnTo>
                  <a:lnTo>
                    <a:pt x="10244" y="5598"/>
                  </a:lnTo>
                  <a:lnTo>
                    <a:pt x="10153" y="5640"/>
                  </a:lnTo>
                  <a:lnTo>
                    <a:pt x="10016" y="5640"/>
                  </a:lnTo>
                  <a:lnTo>
                    <a:pt x="10016" y="5683"/>
                  </a:lnTo>
                  <a:lnTo>
                    <a:pt x="10016" y="5769"/>
                  </a:lnTo>
                  <a:lnTo>
                    <a:pt x="9880" y="5939"/>
                  </a:lnTo>
                  <a:lnTo>
                    <a:pt x="9926" y="6025"/>
                  </a:lnTo>
                  <a:lnTo>
                    <a:pt x="10016" y="6068"/>
                  </a:lnTo>
                  <a:lnTo>
                    <a:pt x="10107" y="6110"/>
                  </a:lnTo>
                  <a:lnTo>
                    <a:pt x="10107" y="6153"/>
                  </a:lnTo>
                  <a:lnTo>
                    <a:pt x="10062" y="6196"/>
                  </a:lnTo>
                  <a:lnTo>
                    <a:pt x="10016" y="6239"/>
                  </a:lnTo>
                  <a:lnTo>
                    <a:pt x="9835" y="6281"/>
                  </a:lnTo>
                  <a:lnTo>
                    <a:pt x="9835" y="6239"/>
                  </a:lnTo>
                  <a:lnTo>
                    <a:pt x="9835" y="6196"/>
                  </a:lnTo>
                  <a:lnTo>
                    <a:pt x="9698" y="6153"/>
                  </a:lnTo>
                  <a:lnTo>
                    <a:pt x="9562" y="6153"/>
                  </a:lnTo>
                  <a:lnTo>
                    <a:pt x="9562" y="6239"/>
                  </a:lnTo>
                  <a:lnTo>
                    <a:pt x="9608" y="6281"/>
                  </a:lnTo>
                  <a:lnTo>
                    <a:pt x="9744" y="6324"/>
                  </a:lnTo>
                  <a:lnTo>
                    <a:pt x="9880" y="6367"/>
                  </a:lnTo>
                  <a:lnTo>
                    <a:pt x="9926" y="6452"/>
                  </a:lnTo>
                  <a:lnTo>
                    <a:pt x="9926" y="6495"/>
                  </a:lnTo>
                  <a:lnTo>
                    <a:pt x="9880" y="6495"/>
                  </a:lnTo>
                  <a:lnTo>
                    <a:pt x="9789" y="6495"/>
                  </a:lnTo>
                  <a:lnTo>
                    <a:pt x="9698" y="6495"/>
                  </a:lnTo>
                  <a:lnTo>
                    <a:pt x="9517" y="6452"/>
                  </a:lnTo>
                  <a:lnTo>
                    <a:pt x="9380" y="6409"/>
                  </a:lnTo>
                  <a:lnTo>
                    <a:pt x="9290" y="6281"/>
                  </a:lnTo>
                  <a:lnTo>
                    <a:pt x="9199" y="6196"/>
                  </a:lnTo>
                  <a:lnTo>
                    <a:pt x="9244" y="6153"/>
                  </a:lnTo>
                  <a:lnTo>
                    <a:pt x="9244" y="6068"/>
                  </a:lnTo>
                  <a:lnTo>
                    <a:pt x="9199" y="6068"/>
                  </a:lnTo>
                  <a:lnTo>
                    <a:pt x="9153" y="6025"/>
                  </a:lnTo>
                  <a:lnTo>
                    <a:pt x="9108" y="6025"/>
                  </a:lnTo>
                  <a:lnTo>
                    <a:pt x="9108" y="5982"/>
                  </a:lnTo>
                  <a:lnTo>
                    <a:pt x="9153" y="5939"/>
                  </a:lnTo>
                  <a:lnTo>
                    <a:pt x="9244" y="5897"/>
                  </a:lnTo>
                  <a:lnTo>
                    <a:pt x="9471" y="5897"/>
                  </a:lnTo>
                  <a:lnTo>
                    <a:pt x="9517" y="5897"/>
                  </a:lnTo>
                  <a:lnTo>
                    <a:pt x="9608" y="5897"/>
                  </a:lnTo>
                  <a:lnTo>
                    <a:pt x="9789" y="5598"/>
                  </a:lnTo>
                  <a:lnTo>
                    <a:pt x="9835" y="5555"/>
                  </a:lnTo>
                  <a:lnTo>
                    <a:pt x="9789" y="5512"/>
                  </a:lnTo>
                  <a:lnTo>
                    <a:pt x="9653" y="5384"/>
                  </a:lnTo>
                  <a:lnTo>
                    <a:pt x="9471" y="5341"/>
                  </a:lnTo>
                  <a:lnTo>
                    <a:pt x="9199" y="5256"/>
                  </a:lnTo>
                  <a:lnTo>
                    <a:pt x="9017" y="5213"/>
                  </a:lnTo>
                  <a:lnTo>
                    <a:pt x="8881" y="5170"/>
                  </a:lnTo>
                  <a:lnTo>
                    <a:pt x="8608" y="5170"/>
                  </a:lnTo>
                  <a:lnTo>
                    <a:pt x="8608" y="5213"/>
                  </a:lnTo>
                  <a:lnTo>
                    <a:pt x="8608" y="5256"/>
                  </a:lnTo>
                  <a:lnTo>
                    <a:pt x="8472" y="5213"/>
                  </a:lnTo>
                  <a:lnTo>
                    <a:pt x="8336" y="5128"/>
                  </a:lnTo>
                  <a:lnTo>
                    <a:pt x="8290" y="5170"/>
                  </a:lnTo>
                  <a:lnTo>
                    <a:pt x="8199" y="5128"/>
                  </a:lnTo>
                  <a:lnTo>
                    <a:pt x="8109" y="5042"/>
                  </a:lnTo>
                  <a:lnTo>
                    <a:pt x="8018" y="4914"/>
                  </a:lnTo>
                  <a:lnTo>
                    <a:pt x="7972" y="4914"/>
                  </a:lnTo>
                  <a:lnTo>
                    <a:pt x="7881" y="4914"/>
                  </a:lnTo>
                  <a:lnTo>
                    <a:pt x="7700" y="4871"/>
                  </a:lnTo>
                  <a:lnTo>
                    <a:pt x="7473" y="4914"/>
                  </a:lnTo>
                  <a:lnTo>
                    <a:pt x="7518" y="4957"/>
                  </a:lnTo>
                  <a:lnTo>
                    <a:pt x="7518" y="4999"/>
                  </a:lnTo>
                  <a:lnTo>
                    <a:pt x="7518" y="5042"/>
                  </a:lnTo>
                  <a:lnTo>
                    <a:pt x="7473" y="5128"/>
                  </a:lnTo>
                  <a:lnTo>
                    <a:pt x="7314" y="5213"/>
                  </a:lnTo>
                  <a:lnTo>
                    <a:pt x="7223" y="5213"/>
                  </a:lnTo>
                  <a:lnTo>
                    <a:pt x="7177" y="5299"/>
                  </a:lnTo>
                  <a:lnTo>
                    <a:pt x="7086" y="5299"/>
                  </a:lnTo>
                  <a:lnTo>
                    <a:pt x="7041" y="5256"/>
                  </a:lnTo>
                  <a:lnTo>
                    <a:pt x="6905" y="5299"/>
                  </a:lnTo>
                  <a:lnTo>
                    <a:pt x="6723" y="5384"/>
                  </a:lnTo>
                  <a:lnTo>
                    <a:pt x="6723" y="5427"/>
                  </a:lnTo>
                  <a:lnTo>
                    <a:pt x="6768" y="5555"/>
                  </a:lnTo>
                  <a:lnTo>
                    <a:pt x="6723" y="5640"/>
                  </a:lnTo>
                  <a:lnTo>
                    <a:pt x="6678" y="5726"/>
                  </a:lnTo>
                  <a:lnTo>
                    <a:pt x="6632" y="5769"/>
                  </a:lnTo>
                  <a:lnTo>
                    <a:pt x="6587" y="5726"/>
                  </a:lnTo>
                  <a:lnTo>
                    <a:pt x="6496" y="5726"/>
                  </a:lnTo>
                  <a:lnTo>
                    <a:pt x="6541" y="5769"/>
                  </a:lnTo>
                  <a:lnTo>
                    <a:pt x="6541" y="5811"/>
                  </a:lnTo>
                  <a:lnTo>
                    <a:pt x="6541" y="5982"/>
                  </a:lnTo>
                  <a:lnTo>
                    <a:pt x="6496" y="6025"/>
                  </a:lnTo>
                  <a:lnTo>
                    <a:pt x="6405" y="5982"/>
                  </a:lnTo>
                  <a:lnTo>
                    <a:pt x="6269" y="6025"/>
                  </a:lnTo>
                  <a:lnTo>
                    <a:pt x="6269" y="6068"/>
                  </a:lnTo>
                  <a:lnTo>
                    <a:pt x="6223" y="6110"/>
                  </a:lnTo>
                  <a:lnTo>
                    <a:pt x="6178" y="6153"/>
                  </a:lnTo>
                  <a:lnTo>
                    <a:pt x="6132" y="6153"/>
                  </a:lnTo>
                  <a:lnTo>
                    <a:pt x="6178" y="6239"/>
                  </a:lnTo>
                  <a:lnTo>
                    <a:pt x="6223" y="6281"/>
                  </a:lnTo>
                  <a:lnTo>
                    <a:pt x="6178" y="6409"/>
                  </a:lnTo>
                  <a:lnTo>
                    <a:pt x="6132" y="6538"/>
                  </a:lnTo>
                  <a:lnTo>
                    <a:pt x="5996" y="6751"/>
                  </a:lnTo>
                  <a:lnTo>
                    <a:pt x="5996" y="6666"/>
                  </a:lnTo>
                  <a:lnTo>
                    <a:pt x="6042" y="6538"/>
                  </a:lnTo>
                  <a:lnTo>
                    <a:pt x="5996" y="6580"/>
                  </a:lnTo>
                  <a:lnTo>
                    <a:pt x="5905" y="6709"/>
                  </a:lnTo>
                  <a:lnTo>
                    <a:pt x="5905" y="6751"/>
                  </a:lnTo>
                  <a:lnTo>
                    <a:pt x="5905" y="6794"/>
                  </a:lnTo>
                  <a:lnTo>
                    <a:pt x="5815" y="6794"/>
                  </a:lnTo>
                  <a:lnTo>
                    <a:pt x="5815" y="6751"/>
                  </a:lnTo>
                  <a:lnTo>
                    <a:pt x="5815" y="6709"/>
                  </a:lnTo>
                  <a:lnTo>
                    <a:pt x="5724" y="6794"/>
                  </a:lnTo>
                  <a:lnTo>
                    <a:pt x="5633" y="6880"/>
                  </a:lnTo>
                  <a:lnTo>
                    <a:pt x="5587" y="6922"/>
                  </a:lnTo>
                  <a:lnTo>
                    <a:pt x="5587" y="6965"/>
                  </a:lnTo>
                  <a:lnTo>
                    <a:pt x="5633" y="7008"/>
                  </a:lnTo>
                  <a:lnTo>
                    <a:pt x="5724" y="6965"/>
                  </a:lnTo>
                  <a:lnTo>
                    <a:pt x="5815" y="6922"/>
                  </a:lnTo>
                  <a:lnTo>
                    <a:pt x="5860" y="6880"/>
                  </a:lnTo>
                  <a:lnTo>
                    <a:pt x="5905" y="6922"/>
                  </a:lnTo>
                  <a:lnTo>
                    <a:pt x="5905" y="6965"/>
                  </a:lnTo>
                  <a:lnTo>
                    <a:pt x="5769" y="7008"/>
                  </a:lnTo>
                  <a:lnTo>
                    <a:pt x="5633" y="7008"/>
                  </a:lnTo>
                  <a:lnTo>
                    <a:pt x="5542" y="7093"/>
                  </a:lnTo>
                  <a:lnTo>
                    <a:pt x="5497" y="7136"/>
                  </a:lnTo>
                  <a:lnTo>
                    <a:pt x="5360" y="7179"/>
                  </a:lnTo>
                  <a:lnTo>
                    <a:pt x="5315" y="7221"/>
                  </a:lnTo>
                  <a:lnTo>
                    <a:pt x="5224" y="7221"/>
                  </a:lnTo>
                  <a:lnTo>
                    <a:pt x="5133" y="7221"/>
                  </a:lnTo>
                  <a:lnTo>
                    <a:pt x="5088" y="7264"/>
                  </a:lnTo>
                  <a:lnTo>
                    <a:pt x="5088" y="7350"/>
                  </a:lnTo>
                  <a:lnTo>
                    <a:pt x="5088" y="7456"/>
                  </a:lnTo>
                  <a:lnTo>
                    <a:pt x="5042" y="7499"/>
                  </a:lnTo>
                  <a:lnTo>
                    <a:pt x="4997" y="7499"/>
                  </a:lnTo>
                  <a:lnTo>
                    <a:pt x="4951" y="7456"/>
                  </a:lnTo>
                  <a:lnTo>
                    <a:pt x="4815" y="7456"/>
                  </a:lnTo>
                  <a:lnTo>
                    <a:pt x="4815" y="7499"/>
                  </a:lnTo>
                  <a:lnTo>
                    <a:pt x="4815" y="7542"/>
                  </a:lnTo>
                  <a:lnTo>
                    <a:pt x="4906" y="7542"/>
                  </a:lnTo>
                  <a:lnTo>
                    <a:pt x="4997" y="7499"/>
                  </a:lnTo>
                  <a:lnTo>
                    <a:pt x="5042" y="7499"/>
                  </a:lnTo>
                  <a:lnTo>
                    <a:pt x="5088" y="7542"/>
                  </a:lnTo>
                  <a:lnTo>
                    <a:pt x="5133" y="7585"/>
                  </a:lnTo>
                  <a:lnTo>
                    <a:pt x="5088" y="7627"/>
                  </a:lnTo>
                  <a:lnTo>
                    <a:pt x="4997" y="7670"/>
                  </a:lnTo>
                  <a:lnTo>
                    <a:pt x="4861" y="7713"/>
                  </a:lnTo>
                  <a:lnTo>
                    <a:pt x="4770" y="7713"/>
                  </a:lnTo>
                  <a:lnTo>
                    <a:pt x="4770" y="7755"/>
                  </a:lnTo>
                  <a:lnTo>
                    <a:pt x="4815" y="7755"/>
                  </a:lnTo>
                  <a:lnTo>
                    <a:pt x="4951" y="7755"/>
                  </a:lnTo>
                  <a:lnTo>
                    <a:pt x="4997" y="7755"/>
                  </a:lnTo>
                  <a:lnTo>
                    <a:pt x="5179" y="7713"/>
                  </a:lnTo>
                  <a:lnTo>
                    <a:pt x="5224" y="7755"/>
                  </a:lnTo>
                  <a:lnTo>
                    <a:pt x="4770" y="7841"/>
                  </a:lnTo>
                  <a:lnTo>
                    <a:pt x="4815" y="7841"/>
                  </a:lnTo>
                  <a:lnTo>
                    <a:pt x="4861" y="7841"/>
                  </a:lnTo>
                  <a:lnTo>
                    <a:pt x="4815" y="7841"/>
                  </a:lnTo>
                  <a:lnTo>
                    <a:pt x="4770" y="7841"/>
                  </a:lnTo>
                  <a:lnTo>
                    <a:pt x="4724" y="7841"/>
                  </a:lnTo>
                  <a:lnTo>
                    <a:pt x="4861" y="7926"/>
                  </a:lnTo>
                  <a:lnTo>
                    <a:pt x="4951" y="7969"/>
                  </a:lnTo>
                  <a:lnTo>
                    <a:pt x="5042" y="7969"/>
                  </a:lnTo>
                  <a:lnTo>
                    <a:pt x="5088" y="7926"/>
                  </a:lnTo>
                  <a:lnTo>
                    <a:pt x="5133" y="7969"/>
                  </a:lnTo>
                  <a:lnTo>
                    <a:pt x="5088" y="8055"/>
                  </a:lnTo>
                  <a:lnTo>
                    <a:pt x="5042" y="8097"/>
                  </a:lnTo>
                  <a:lnTo>
                    <a:pt x="4815" y="8226"/>
                  </a:lnTo>
                  <a:lnTo>
                    <a:pt x="4724" y="8268"/>
                  </a:lnTo>
                  <a:lnTo>
                    <a:pt x="4679" y="8311"/>
                  </a:lnTo>
                  <a:lnTo>
                    <a:pt x="4679" y="8396"/>
                  </a:lnTo>
                  <a:lnTo>
                    <a:pt x="4770" y="8482"/>
                  </a:lnTo>
                  <a:lnTo>
                    <a:pt x="4861" y="8567"/>
                  </a:lnTo>
                  <a:lnTo>
                    <a:pt x="4997" y="8610"/>
                  </a:lnTo>
                  <a:lnTo>
                    <a:pt x="5224" y="8653"/>
                  </a:lnTo>
                  <a:lnTo>
                    <a:pt x="5269" y="8696"/>
                  </a:lnTo>
                  <a:lnTo>
                    <a:pt x="5497" y="8482"/>
                  </a:lnTo>
                  <a:lnTo>
                    <a:pt x="5542" y="8396"/>
                  </a:lnTo>
                  <a:lnTo>
                    <a:pt x="5633" y="8354"/>
                  </a:lnTo>
                  <a:lnTo>
                    <a:pt x="5724" y="8268"/>
                  </a:lnTo>
                  <a:lnTo>
                    <a:pt x="5724" y="8183"/>
                  </a:lnTo>
                  <a:lnTo>
                    <a:pt x="5724" y="8140"/>
                  </a:lnTo>
                  <a:lnTo>
                    <a:pt x="5769" y="8268"/>
                  </a:lnTo>
                  <a:lnTo>
                    <a:pt x="5769" y="8354"/>
                  </a:lnTo>
                  <a:lnTo>
                    <a:pt x="5905" y="8482"/>
                  </a:lnTo>
                  <a:lnTo>
                    <a:pt x="5996" y="8653"/>
                  </a:lnTo>
                  <a:lnTo>
                    <a:pt x="5996" y="8738"/>
                  </a:lnTo>
                  <a:lnTo>
                    <a:pt x="5951" y="8824"/>
                  </a:lnTo>
                  <a:lnTo>
                    <a:pt x="6042" y="9208"/>
                  </a:lnTo>
                  <a:lnTo>
                    <a:pt x="6087" y="9208"/>
                  </a:lnTo>
                  <a:lnTo>
                    <a:pt x="6087" y="9166"/>
                  </a:lnTo>
                  <a:lnTo>
                    <a:pt x="6087" y="9080"/>
                  </a:lnTo>
                  <a:lnTo>
                    <a:pt x="6132" y="9080"/>
                  </a:lnTo>
                  <a:lnTo>
                    <a:pt x="6223" y="9166"/>
                  </a:lnTo>
                  <a:lnTo>
                    <a:pt x="6223" y="9251"/>
                  </a:lnTo>
                  <a:lnTo>
                    <a:pt x="6178" y="9294"/>
                  </a:lnTo>
                  <a:lnTo>
                    <a:pt x="6132" y="9294"/>
                  </a:lnTo>
                  <a:lnTo>
                    <a:pt x="6132" y="9379"/>
                  </a:lnTo>
                  <a:lnTo>
                    <a:pt x="6223" y="9593"/>
                  </a:lnTo>
                  <a:lnTo>
                    <a:pt x="6360" y="9593"/>
                  </a:lnTo>
                  <a:lnTo>
                    <a:pt x="6496" y="9593"/>
                  </a:lnTo>
                  <a:lnTo>
                    <a:pt x="6541" y="9507"/>
                  </a:lnTo>
                  <a:lnTo>
                    <a:pt x="6541" y="9465"/>
                  </a:lnTo>
                  <a:lnTo>
                    <a:pt x="6541" y="9379"/>
                  </a:lnTo>
                  <a:lnTo>
                    <a:pt x="6587" y="9336"/>
                  </a:lnTo>
                  <a:lnTo>
                    <a:pt x="6678" y="9251"/>
                  </a:lnTo>
                  <a:lnTo>
                    <a:pt x="6768" y="9208"/>
                  </a:lnTo>
                  <a:lnTo>
                    <a:pt x="6859" y="9166"/>
                  </a:lnTo>
                  <a:lnTo>
                    <a:pt x="6950" y="9123"/>
                  </a:lnTo>
                  <a:lnTo>
                    <a:pt x="6950" y="9037"/>
                  </a:lnTo>
                  <a:lnTo>
                    <a:pt x="6905" y="8952"/>
                  </a:lnTo>
                  <a:lnTo>
                    <a:pt x="6950" y="8866"/>
                  </a:lnTo>
                  <a:lnTo>
                    <a:pt x="6905" y="8824"/>
                  </a:lnTo>
                  <a:lnTo>
                    <a:pt x="6859" y="8738"/>
                  </a:lnTo>
                  <a:lnTo>
                    <a:pt x="6905" y="8738"/>
                  </a:lnTo>
                  <a:lnTo>
                    <a:pt x="6950" y="8738"/>
                  </a:lnTo>
                  <a:lnTo>
                    <a:pt x="6950" y="8696"/>
                  </a:lnTo>
                  <a:lnTo>
                    <a:pt x="6950" y="8610"/>
                  </a:lnTo>
                  <a:lnTo>
                    <a:pt x="6859" y="8567"/>
                  </a:lnTo>
                  <a:lnTo>
                    <a:pt x="6814" y="8567"/>
                  </a:lnTo>
                  <a:lnTo>
                    <a:pt x="6814" y="8525"/>
                  </a:lnTo>
                  <a:lnTo>
                    <a:pt x="6859" y="8482"/>
                  </a:lnTo>
                  <a:lnTo>
                    <a:pt x="6905" y="8482"/>
                  </a:lnTo>
                  <a:lnTo>
                    <a:pt x="7041" y="8482"/>
                  </a:lnTo>
                  <a:lnTo>
                    <a:pt x="7132" y="8439"/>
                  </a:lnTo>
                  <a:lnTo>
                    <a:pt x="7223" y="8354"/>
                  </a:lnTo>
                  <a:lnTo>
                    <a:pt x="7177" y="8354"/>
                  </a:lnTo>
                  <a:lnTo>
                    <a:pt x="7086" y="8311"/>
                  </a:lnTo>
                  <a:lnTo>
                    <a:pt x="7041" y="8226"/>
                  </a:lnTo>
                  <a:lnTo>
                    <a:pt x="7041" y="8140"/>
                  </a:lnTo>
                  <a:lnTo>
                    <a:pt x="7041" y="8226"/>
                  </a:lnTo>
                  <a:lnTo>
                    <a:pt x="7086" y="8268"/>
                  </a:lnTo>
                  <a:lnTo>
                    <a:pt x="7132" y="8268"/>
                  </a:lnTo>
                  <a:lnTo>
                    <a:pt x="7223" y="8226"/>
                  </a:lnTo>
                  <a:lnTo>
                    <a:pt x="7314" y="8140"/>
                  </a:lnTo>
                  <a:lnTo>
                    <a:pt x="7268" y="8097"/>
                  </a:lnTo>
                  <a:lnTo>
                    <a:pt x="7223" y="8012"/>
                  </a:lnTo>
                  <a:lnTo>
                    <a:pt x="7086" y="7884"/>
                  </a:lnTo>
                  <a:lnTo>
                    <a:pt x="6950" y="7627"/>
                  </a:lnTo>
                  <a:lnTo>
                    <a:pt x="6905" y="7456"/>
                  </a:lnTo>
                  <a:lnTo>
                    <a:pt x="6905" y="7307"/>
                  </a:lnTo>
                  <a:lnTo>
                    <a:pt x="6950" y="7264"/>
                  </a:lnTo>
                  <a:lnTo>
                    <a:pt x="7041" y="7221"/>
                  </a:lnTo>
                  <a:lnTo>
                    <a:pt x="7086" y="7093"/>
                  </a:lnTo>
                  <a:lnTo>
                    <a:pt x="7177" y="7008"/>
                  </a:lnTo>
                  <a:lnTo>
                    <a:pt x="7268" y="6965"/>
                  </a:lnTo>
                  <a:lnTo>
                    <a:pt x="7359" y="6922"/>
                  </a:lnTo>
                  <a:lnTo>
                    <a:pt x="7518" y="6751"/>
                  </a:lnTo>
                  <a:lnTo>
                    <a:pt x="7518" y="6709"/>
                  </a:lnTo>
                  <a:lnTo>
                    <a:pt x="7427" y="6709"/>
                  </a:lnTo>
                  <a:lnTo>
                    <a:pt x="7359" y="6666"/>
                  </a:lnTo>
                  <a:lnTo>
                    <a:pt x="7359" y="6623"/>
                  </a:lnTo>
                  <a:lnTo>
                    <a:pt x="7427" y="6580"/>
                  </a:lnTo>
                  <a:lnTo>
                    <a:pt x="7427" y="6495"/>
                  </a:lnTo>
                  <a:lnTo>
                    <a:pt x="7359" y="6452"/>
                  </a:lnTo>
                  <a:lnTo>
                    <a:pt x="7359" y="6409"/>
                  </a:lnTo>
                  <a:lnTo>
                    <a:pt x="7427" y="6367"/>
                  </a:lnTo>
                  <a:lnTo>
                    <a:pt x="7518" y="6324"/>
                  </a:lnTo>
                  <a:lnTo>
                    <a:pt x="7654" y="6281"/>
                  </a:lnTo>
                  <a:lnTo>
                    <a:pt x="7745" y="6281"/>
                  </a:lnTo>
                  <a:lnTo>
                    <a:pt x="7927" y="6367"/>
                  </a:lnTo>
                  <a:lnTo>
                    <a:pt x="8018" y="6409"/>
                  </a:lnTo>
                  <a:lnTo>
                    <a:pt x="8018" y="6495"/>
                  </a:lnTo>
                  <a:lnTo>
                    <a:pt x="7972" y="6538"/>
                  </a:lnTo>
                  <a:lnTo>
                    <a:pt x="7881" y="6580"/>
                  </a:lnTo>
                  <a:lnTo>
                    <a:pt x="7881" y="6666"/>
                  </a:lnTo>
                  <a:lnTo>
                    <a:pt x="7836" y="6794"/>
                  </a:lnTo>
                  <a:lnTo>
                    <a:pt x="7745" y="6922"/>
                  </a:lnTo>
                  <a:lnTo>
                    <a:pt x="7654" y="6965"/>
                  </a:lnTo>
                  <a:lnTo>
                    <a:pt x="7654" y="7008"/>
                  </a:lnTo>
                  <a:lnTo>
                    <a:pt x="7700" y="7050"/>
                  </a:lnTo>
                  <a:lnTo>
                    <a:pt x="7563" y="7136"/>
                  </a:lnTo>
                  <a:lnTo>
                    <a:pt x="7518" y="7136"/>
                  </a:lnTo>
                  <a:lnTo>
                    <a:pt x="7518" y="7179"/>
                  </a:lnTo>
                  <a:lnTo>
                    <a:pt x="7518" y="7307"/>
                  </a:lnTo>
                  <a:lnTo>
                    <a:pt x="7563" y="7456"/>
                  </a:lnTo>
                  <a:lnTo>
                    <a:pt x="7654" y="7713"/>
                  </a:lnTo>
                  <a:lnTo>
                    <a:pt x="7654" y="7798"/>
                  </a:lnTo>
                  <a:lnTo>
                    <a:pt x="7700" y="7884"/>
                  </a:lnTo>
                  <a:lnTo>
                    <a:pt x="8063" y="8012"/>
                  </a:lnTo>
                  <a:lnTo>
                    <a:pt x="8018" y="8055"/>
                  </a:lnTo>
                  <a:lnTo>
                    <a:pt x="8290" y="7926"/>
                  </a:lnTo>
                  <a:lnTo>
                    <a:pt x="8381" y="7926"/>
                  </a:lnTo>
                  <a:lnTo>
                    <a:pt x="8472" y="7841"/>
                  </a:lnTo>
                  <a:lnTo>
                    <a:pt x="8608" y="7755"/>
                  </a:lnTo>
                  <a:lnTo>
                    <a:pt x="8608" y="7798"/>
                  </a:lnTo>
                  <a:lnTo>
                    <a:pt x="8699" y="7755"/>
                  </a:lnTo>
                  <a:lnTo>
                    <a:pt x="8790" y="7713"/>
                  </a:lnTo>
                  <a:lnTo>
                    <a:pt x="9062" y="7755"/>
                  </a:lnTo>
                  <a:lnTo>
                    <a:pt x="9290" y="7841"/>
                  </a:lnTo>
                  <a:lnTo>
                    <a:pt x="9244" y="7884"/>
                  </a:lnTo>
                  <a:lnTo>
                    <a:pt x="9062" y="7884"/>
                  </a:lnTo>
                  <a:lnTo>
                    <a:pt x="8926" y="7969"/>
                  </a:lnTo>
                  <a:lnTo>
                    <a:pt x="8608" y="8055"/>
                  </a:lnTo>
                  <a:lnTo>
                    <a:pt x="8472" y="8097"/>
                  </a:lnTo>
                  <a:lnTo>
                    <a:pt x="8290" y="8140"/>
                  </a:lnTo>
                  <a:lnTo>
                    <a:pt x="8245" y="8226"/>
                  </a:lnTo>
                  <a:lnTo>
                    <a:pt x="8199" y="8226"/>
                  </a:lnTo>
                  <a:lnTo>
                    <a:pt x="8154" y="8226"/>
                  </a:lnTo>
                  <a:lnTo>
                    <a:pt x="8199" y="8354"/>
                  </a:lnTo>
                  <a:lnTo>
                    <a:pt x="8290" y="8525"/>
                  </a:lnTo>
                  <a:lnTo>
                    <a:pt x="8336" y="8482"/>
                  </a:lnTo>
                  <a:lnTo>
                    <a:pt x="8381" y="8482"/>
                  </a:lnTo>
                  <a:lnTo>
                    <a:pt x="8426" y="8482"/>
                  </a:lnTo>
                  <a:lnTo>
                    <a:pt x="8426" y="8567"/>
                  </a:lnTo>
                  <a:lnTo>
                    <a:pt x="8426" y="8653"/>
                  </a:lnTo>
                  <a:lnTo>
                    <a:pt x="8472" y="8738"/>
                  </a:lnTo>
                  <a:lnTo>
                    <a:pt x="8472" y="8781"/>
                  </a:lnTo>
                  <a:lnTo>
                    <a:pt x="8472" y="8824"/>
                  </a:lnTo>
                  <a:lnTo>
                    <a:pt x="8381" y="8909"/>
                  </a:lnTo>
                  <a:lnTo>
                    <a:pt x="8336" y="8909"/>
                  </a:lnTo>
                  <a:lnTo>
                    <a:pt x="8290" y="8866"/>
                  </a:lnTo>
                  <a:lnTo>
                    <a:pt x="8245" y="8824"/>
                  </a:lnTo>
                  <a:lnTo>
                    <a:pt x="8154" y="8738"/>
                  </a:lnTo>
                  <a:lnTo>
                    <a:pt x="8109" y="8696"/>
                  </a:lnTo>
                  <a:lnTo>
                    <a:pt x="8018" y="8696"/>
                  </a:lnTo>
                  <a:lnTo>
                    <a:pt x="7927" y="8781"/>
                  </a:lnTo>
                  <a:lnTo>
                    <a:pt x="7927" y="8824"/>
                  </a:lnTo>
                  <a:lnTo>
                    <a:pt x="7927" y="8909"/>
                  </a:lnTo>
                  <a:lnTo>
                    <a:pt x="7881" y="9037"/>
                  </a:lnTo>
                  <a:lnTo>
                    <a:pt x="7881" y="9166"/>
                  </a:lnTo>
                  <a:lnTo>
                    <a:pt x="7927" y="9379"/>
                  </a:lnTo>
                  <a:lnTo>
                    <a:pt x="7972" y="9550"/>
                  </a:lnTo>
                  <a:lnTo>
                    <a:pt x="8018" y="9593"/>
                  </a:lnTo>
                  <a:lnTo>
                    <a:pt x="8018" y="9636"/>
                  </a:lnTo>
                  <a:lnTo>
                    <a:pt x="7881" y="9636"/>
                  </a:lnTo>
                  <a:lnTo>
                    <a:pt x="7791" y="9636"/>
                  </a:lnTo>
                  <a:lnTo>
                    <a:pt x="7745" y="9636"/>
                  </a:lnTo>
                  <a:lnTo>
                    <a:pt x="7700" y="9678"/>
                  </a:lnTo>
                  <a:lnTo>
                    <a:pt x="7700" y="9721"/>
                  </a:lnTo>
                  <a:lnTo>
                    <a:pt x="7700" y="9764"/>
                  </a:lnTo>
                  <a:lnTo>
                    <a:pt x="7700" y="9807"/>
                  </a:lnTo>
                  <a:lnTo>
                    <a:pt x="7609" y="9807"/>
                  </a:lnTo>
                  <a:lnTo>
                    <a:pt x="7518" y="9807"/>
                  </a:lnTo>
                  <a:lnTo>
                    <a:pt x="7473" y="9721"/>
                  </a:lnTo>
                  <a:lnTo>
                    <a:pt x="7359" y="9721"/>
                  </a:lnTo>
                  <a:lnTo>
                    <a:pt x="7223" y="9764"/>
                  </a:lnTo>
                  <a:lnTo>
                    <a:pt x="7086" y="9807"/>
                  </a:lnTo>
                  <a:lnTo>
                    <a:pt x="6996" y="9807"/>
                  </a:lnTo>
                  <a:lnTo>
                    <a:pt x="6950" y="9935"/>
                  </a:lnTo>
                  <a:lnTo>
                    <a:pt x="6768" y="9977"/>
                  </a:lnTo>
                  <a:lnTo>
                    <a:pt x="6541" y="10063"/>
                  </a:lnTo>
                  <a:lnTo>
                    <a:pt x="6541" y="10106"/>
                  </a:lnTo>
                  <a:lnTo>
                    <a:pt x="6360" y="9977"/>
                  </a:lnTo>
                  <a:lnTo>
                    <a:pt x="6269" y="9935"/>
                  </a:lnTo>
                  <a:lnTo>
                    <a:pt x="6132" y="9892"/>
                  </a:lnTo>
                  <a:lnTo>
                    <a:pt x="6087" y="9935"/>
                  </a:lnTo>
                  <a:lnTo>
                    <a:pt x="6087" y="10020"/>
                  </a:lnTo>
                  <a:lnTo>
                    <a:pt x="5905" y="10063"/>
                  </a:lnTo>
                  <a:lnTo>
                    <a:pt x="5815" y="10063"/>
                  </a:lnTo>
                  <a:lnTo>
                    <a:pt x="5678" y="10020"/>
                  </a:lnTo>
                  <a:lnTo>
                    <a:pt x="5587" y="9892"/>
                  </a:lnTo>
                  <a:lnTo>
                    <a:pt x="5587" y="9849"/>
                  </a:lnTo>
                  <a:lnTo>
                    <a:pt x="5587" y="9807"/>
                  </a:lnTo>
                  <a:lnTo>
                    <a:pt x="5542" y="9764"/>
                  </a:lnTo>
                  <a:lnTo>
                    <a:pt x="5497" y="9764"/>
                  </a:lnTo>
                  <a:lnTo>
                    <a:pt x="5497" y="9636"/>
                  </a:lnTo>
                  <a:lnTo>
                    <a:pt x="5542" y="9465"/>
                  </a:lnTo>
                  <a:lnTo>
                    <a:pt x="5587" y="9465"/>
                  </a:lnTo>
                  <a:lnTo>
                    <a:pt x="5633" y="9465"/>
                  </a:lnTo>
                  <a:lnTo>
                    <a:pt x="5633" y="9379"/>
                  </a:lnTo>
                  <a:lnTo>
                    <a:pt x="5678" y="9294"/>
                  </a:lnTo>
                  <a:lnTo>
                    <a:pt x="5724" y="9336"/>
                  </a:lnTo>
                  <a:lnTo>
                    <a:pt x="5769" y="9336"/>
                  </a:lnTo>
                  <a:lnTo>
                    <a:pt x="5815" y="9294"/>
                  </a:lnTo>
                  <a:lnTo>
                    <a:pt x="5815" y="9251"/>
                  </a:lnTo>
                  <a:lnTo>
                    <a:pt x="5815" y="9080"/>
                  </a:lnTo>
                  <a:lnTo>
                    <a:pt x="5724" y="8824"/>
                  </a:lnTo>
                  <a:lnTo>
                    <a:pt x="5678" y="8824"/>
                  </a:lnTo>
                  <a:lnTo>
                    <a:pt x="5633" y="8866"/>
                  </a:lnTo>
                  <a:lnTo>
                    <a:pt x="5542" y="8952"/>
                  </a:lnTo>
                  <a:lnTo>
                    <a:pt x="5497" y="8995"/>
                  </a:lnTo>
                  <a:lnTo>
                    <a:pt x="5542" y="9037"/>
                  </a:lnTo>
                  <a:lnTo>
                    <a:pt x="5587" y="9037"/>
                  </a:lnTo>
                  <a:lnTo>
                    <a:pt x="5633" y="9037"/>
                  </a:lnTo>
                  <a:lnTo>
                    <a:pt x="5542" y="9080"/>
                  </a:lnTo>
                  <a:lnTo>
                    <a:pt x="5451" y="9123"/>
                  </a:lnTo>
                  <a:lnTo>
                    <a:pt x="5269" y="9294"/>
                  </a:lnTo>
                  <a:lnTo>
                    <a:pt x="5224" y="9422"/>
                  </a:lnTo>
                  <a:lnTo>
                    <a:pt x="5224" y="9507"/>
                  </a:lnTo>
                  <a:lnTo>
                    <a:pt x="5315" y="9721"/>
                  </a:lnTo>
                  <a:lnTo>
                    <a:pt x="5315" y="9764"/>
                  </a:lnTo>
                  <a:lnTo>
                    <a:pt x="5406" y="9935"/>
                  </a:lnTo>
                  <a:lnTo>
                    <a:pt x="5360" y="9977"/>
                  </a:lnTo>
                  <a:lnTo>
                    <a:pt x="5360" y="10063"/>
                  </a:lnTo>
                  <a:lnTo>
                    <a:pt x="5497" y="10148"/>
                  </a:lnTo>
                  <a:lnTo>
                    <a:pt x="5587" y="10148"/>
                  </a:lnTo>
                  <a:lnTo>
                    <a:pt x="5587" y="10191"/>
                  </a:lnTo>
                  <a:lnTo>
                    <a:pt x="5497" y="10191"/>
                  </a:lnTo>
                  <a:lnTo>
                    <a:pt x="5451" y="10148"/>
                  </a:lnTo>
                  <a:lnTo>
                    <a:pt x="5360" y="10063"/>
                  </a:lnTo>
                  <a:lnTo>
                    <a:pt x="5315" y="10063"/>
                  </a:lnTo>
                  <a:lnTo>
                    <a:pt x="5269" y="10106"/>
                  </a:lnTo>
                  <a:lnTo>
                    <a:pt x="5269" y="10148"/>
                  </a:lnTo>
                  <a:lnTo>
                    <a:pt x="5315" y="10191"/>
                  </a:lnTo>
                  <a:lnTo>
                    <a:pt x="5269" y="10234"/>
                  </a:lnTo>
                  <a:lnTo>
                    <a:pt x="5224" y="10234"/>
                  </a:lnTo>
                  <a:lnTo>
                    <a:pt x="5224" y="10191"/>
                  </a:lnTo>
                  <a:lnTo>
                    <a:pt x="5179" y="10148"/>
                  </a:lnTo>
                  <a:lnTo>
                    <a:pt x="5179" y="10106"/>
                  </a:lnTo>
                  <a:lnTo>
                    <a:pt x="5088" y="10148"/>
                  </a:lnTo>
                  <a:lnTo>
                    <a:pt x="5088" y="10191"/>
                  </a:lnTo>
                  <a:lnTo>
                    <a:pt x="5042" y="10234"/>
                  </a:lnTo>
                  <a:lnTo>
                    <a:pt x="4997" y="10277"/>
                  </a:lnTo>
                  <a:lnTo>
                    <a:pt x="4906" y="10277"/>
                  </a:lnTo>
                  <a:lnTo>
                    <a:pt x="4861" y="10234"/>
                  </a:lnTo>
                  <a:lnTo>
                    <a:pt x="4770" y="10234"/>
                  </a:lnTo>
                  <a:lnTo>
                    <a:pt x="4724" y="10191"/>
                  </a:lnTo>
                  <a:lnTo>
                    <a:pt x="4633" y="10277"/>
                  </a:lnTo>
                  <a:lnTo>
                    <a:pt x="4543" y="10319"/>
                  </a:lnTo>
                  <a:lnTo>
                    <a:pt x="4588" y="10319"/>
                  </a:lnTo>
                  <a:lnTo>
                    <a:pt x="4543" y="10469"/>
                  </a:lnTo>
                  <a:lnTo>
                    <a:pt x="4543" y="10512"/>
                  </a:lnTo>
                  <a:lnTo>
                    <a:pt x="4497" y="10554"/>
                  </a:lnTo>
                  <a:lnTo>
                    <a:pt x="4452" y="10554"/>
                  </a:lnTo>
                  <a:lnTo>
                    <a:pt x="4452" y="10512"/>
                  </a:lnTo>
                  <a:lnTo>
                    <a:pt x="4497" y="10362"/>
                  </a:lnTo>
                  <a:lnTo>
                    <a:pt x="4452" y="10319"/>
                  </a:lnTo>
                  <a:lnTo>
                    <a:pt x="4406" y="10319"/>
                  </a:lnTo>
                  <a:lnTo>
                    <a:pt x="4361" y="10469"/>
                  </a:lnTo>
                  <a:lnTo>
                    <a:pt x="4315" y="10597"/>
                  </a:lnTo>
                  <a:lnTo>
                    <a:pt x="4270" y="10682"/>
                  </a:lnTo>
                  <a:lnTo>
                    <a:pt x="4202" y="10725"/>
                  </a:lnTo>
                  <a:lnTo>
                    <a:pt x="4270" y="10811"/>
                  </a:lnTo>
                  <a:lnTo>
                    <a:pt x="4270" y="10853"/>
                  </a:lnTo>
                  <a:lnTo>
                    <a:pt x="4202" y="10853"/>
                  </a:lnTo>
                  <a:lnTo>
                    <a:pt x="4156" y="10853"/>
                  </a:lnTo>
                  <a:lnTo>
                    <a:pt x="4066" y="10811"/>
                  </a:lnTo>
                  <a:lnTo>
                    <a:pt x="3929" y="10896"/>
                  </a:lnTo>
                  <a:lnTo>
                    <a:pt x="3838" y="10939"/>
                  </a:lnTo>
                  <a:lnTo>
                    <a:pt x="3702" y="10982"/>
                  </a:lnTo>
                  <a:lnTo>
                    <a:pt x="3657" y="10982"/>
                  </a:lnTo>
                  <a:lnTo>
                    <a:pt x="3611" y="11024"/>
                  </a:lnTo>
                  <a:lnTo>
                    <a:pt x="3566" y="11067"/>
                  </a:lnTo>
                  <a:lnTo>
                    <a:pt x="3611" y="11110"/>
                  </a:lnTo>
                  <a:lnTo>
                    <a:pt x="3611" y="11195"/>
                  </a:lnTo>
                  <a:lnTo>
                    <a:pt x="3566" y="11238"/>
                  </a:lnTo>
                  <a:lnTo>
                    <a:pt x="3521" y="11281"/>
                  </a:lnTo>
                  <a:lnTo>
                    <a:pt x="3475" y="11281"/>
                  </a:lnTo>
                  <a:lnTo>
                    <a:pt x="3339" y="11323"/>
                  </a:lnTo>
                  <a:lnTo>
                    <a:pt x="3203" y="11409"/>
                  </a:lnTo>
                  <a:lnTo>
                    <a:pt x="3157" y="11452"/>
                  </a:lnTo>
                  <a:lnTo>
                    <a:pt x="3157" y="11494"/>
                  </a:lnTo>
                  <a:lnTo>
                    <a:pt x="3021" y="11494"/>
                  </a:lnTo>
                  <a:lnTo>
                    <a:pt x="2885" y="11452"/>
                  </a:lnTo>
                  <a:lnTo>
                    <a:pt x="2885" y="11409"/>
                  </a:lnTo>
                  <a:lnTo>
                    <a:pt x="2885" y="11323"/>
                  </a:lnTo>
                  <a:lnTo>
                    <a:pt x="2794" y="11281"/>
                  </a:lnTo>
                  <a:lnTo>
                    <a:pt x="2748" y="11281"/>
                  </a:lnTo>
                  <a:lnTo>
                    <a:pt x="2703" y="11281"/>
                  </a:lnTo>
                  <a:lnTo>
                    <a:pt x="2657" y="11409"/>
                  </a:lnTo>
                  <a:lnTo>
                    <a:pt x="2703" y="11452"/>
                  </a:lnTo>
                  <a:lnTo>
                    <a:pt x="2748" y="11494"/>
                  </a:lnTo>
                  <a:lnTo>
                    <a:pt x="2794" y="11494"/>
                  </a:lnTo>
                  <a:lnTo>
                    <a:pt x="2839" y="11494"/>
                  </a:lnTo>
                  <a:lnTo>
                    <a:pt x="2657" y="11665"/>
                  </a:lnTo>
                  <a:lnTo>
                    <a:pt x="2567" y="11708"/>
                  </a:lnTo>
                  <a:lnTo>
                    <a:pt x="2476" y="11708"/>
                  </a:lnTo>
                  <a:lnTo>
                    <a:pt x="2430" y="11623"/>
                  </a:lnTo>
                  <a:lnTo>
                    <a:pt x="2385" y="11537"/>
                  </a:lnTo>
                  <a:lnTo>
                    <a:pt x="2158" y="11580"/>
                  </a:lnTo>
                  <a:lnTo>
                    <a:pt x="1976" y="11623"/>
                  </a:lnTo>
                  <a:lnTo>
                    <a:pt x="2021" y="11751"/>
                  </a:lnTo>
                  <a:lnTo>
                    <a:pt x="2112" y="11836"/>
                  </a:lnTo>
                  <a:lnTo>
                    <a:pt x="2294" y="12050"/>
                  </a:lnTo>
                  <a:lnTo>
                    <a:pt x="2339" y="12007"/>
                  </a:lnTo>
                  <a:lnTo>
                    <a:pt x="2385" y="12007"/>
                  </a:lnTo>
                  <a:lnTo>
                    <a:pt x="2430" y="11964"/>
                  </a:lnTo>
                  <a:lnTo>
                    <a:pt x="2476" y="12050"/>
                  </a:lnTo>
                  <a:lnTo>
                    <a:pt x="2430" y="12093"/>
                  </a:lnTo>
                  <a:lnTo>
                    <a:pt x="2521" y="12135"/>
                  </a:lnTo>
                  <a:lnTo>
                    <a:pt x="2567" y="12135"/>
                  </a:lnTo>
                  <a:lnTo>
                    <a:pt x="2612" y="12178"/>
                  </a:lnTo>
                  <a:lnTo>
                    <a:pt x="2567" y="12221"/>
                  </a:lnTo>
                  <a:lnTo>
                    <a:pt x="2476" y="12264"/>
                  </a:lnTo>
                  <a:lnTo>
                    <a:pt x="2521" y="12349"/>
                  </a:lnTo>
                  <a:lnTo>
                    <a:pt x="2567" y="12392"/>
                  </a:lnTo>
                  <a:lnTo>
                    <a:pt x="2612" y="12563"/>
                  </a:lnTo>
                  <a:lnTo>
                    <a:pt x="2657" y="12734"/>
                  </a:lnTo>
                  <a:lnTo>
                    <a:pt x="2703" y="12947"/>
                  </a:lnTo>
                  <a:lnTo>
                    <a:pt x="2657" y="13033"/>
                  </a:lnTo>
                  <a:lnTo>
                    <a:pt x="2567" y="13204"/>
                  </a:lnTo>
                  <a:lnTo>
                    <a:pt x="2430" y="13439"/>
                  </a:lnTo>
                  <a:lnTo>
                    <a:pt x="2385" y="13481"/>
                  </a:lnTo>
                  <a:lnTo>
                    <a:pt x="2294" y="13481"/>
                  </a:lnTo>
                  <a:lnTo>
                    <a:pt x="2112" y="13439"/>
                  </a:lnTo>
                  <a:lnTo>
                    <a:pt x="2067" y="13439"/>
                  </a:lnTo>
                  <a:lnTo>
                    <a:pt x="2021" y="13481"/>
                  </a:lnTo>
                  <a:lnTo>
                    <a:pt x="1976" y="13439"/>
                  </a:lnTo>
                  <a:lnTo>
                    <a:pt x="1885" y="13374"/>
                  </a:lnTo>
                  <a:lnTo>
                    <a:pt x="1794" y="13374"/>
                  </a:lnTo>
                  <a:lnTo>
                    <a:pt x="1658" y="13374"/>
                  </a:lnTo>
                  <a:lnTo>
                    <a:pt x="1340" y="13289"/>
                  </a:lnTo>
                  <a:lnTo>
                    <a:pt x="999" y="13204"/>
                  </a:lnTo>
                  <a:lnTo>
                    <a:pt x="909" y="13118"/>
                  </a:lnTo>
                  <a:lnTo>
                    <a:pt x="863" y="13075"/>
                  </a:lnTo>
                  <a:lnTo>
                    <a:pt x="818" y="13075"/>
                  </a:lnTo>
                  <a:lnTo>
                    <a:pt x="454" y="13118"/>
                  </a:lnTo>
                  <a:lnTo>
                    <a:pt x="409" y="13161"/>
                  </a:lnTo>
                  <a:lnTo>
                    <a:pt x="409" y="13204"/>
                  </a:lnTo>
                  <a:lnTo>
                    <a:pt x="500" y="13332"/>
                  </a:lnTo>
                  <a:lnTo>
                    <a:pt x="500" y="13439"/>
                  </a:lnTo>
                  <a:lnTo>
                    <a:pt x="500" y="13567"/>
                  </a:lnTo>
                  <a:lnTo>
                    <a:pt x="363" y="14080"/>
                  </a:lnTo>
                  <a:lnTo>
                    <a:pt x="409" y="14080"/>
                  </a:lnTo>
                  <a:lnTo>
                    <a:pt x="273" y="14336"/>
                  </a:lnTo>
                  <a:lnTo>
                    <a:pt x="136" y="14507"/>
                  </a:lnTo>
                  <a:lnTo>
                    <a:pt x="45" y="14507"/>
                  </a:lnTo>
                  <a:lnTo>
                    <a:pt x="0" y="14635"/>
                  </a:lnTo>
                  <a:lnTo>
                    <a:pt x="0" y="14720"/>
                  </a:lnTo>
                  <a:lnTo>
                    <a:pt x="45" y="14934"/>
                  </a:lnTo>
                  <a:lnTo>
                    <a:pt x="136" y="15105"/>
                  </a:lnTo>
                  <a:lnTo>
                    <a:pt x="273" y="15233"/>
                  </a:lnTo>
                  <a:lnTo>
                    <a:pt x="454" y="15361"/>
                  </a:lnTo>
                  <a:lnTo>
                    <a:pt x="500" y="15361"/>
                  </a:lnTo>
                  <a:lnTo>
                    <a:pt x="591" y="15361"/>
                  </a:lnTo>
                  <a:lnTo>
                    <a:pt x="636" y="15490"/>
                  </a:lnTo>
                  <a:lnTo>
                    <a:pt x="681" y="15575"/>
                  </a:lnTo>
                  <a:lnTo>
                    <a:pt x="818" y="15703"/>
                  </a:lnTo>
                  <a:lnTo>
                    <a:pt x="954" y="15831"/>
                  </a:lnTo>
                  <a:lnTo>
                    <a:pt x="1840" y="15746"/>
                  </a:lnTo>
                  <a:lnTo>
                    <a:pt x="1885" y="15789"/>
                  </a:lnTo>
                  <a:lnTo>
                    <a:pt x="1931" y="15789"/>
                  </a:lnTo>
                  <a:lnTo>
                    <a:pt x="1976" y="15703"/>
                  </a:lnTo>
                  <a:lnTo>
                    <a:pt x="2067" y="15575"/>
                  </a:lnTo>
                  <a:lnTo>
                    <a:pt x="2203" y="15575"/>
                  </a:lnTo>
                  <a:lnTo>
                    <a:pt x="2294" y="15575"/>
                  </a:lnTo>
                  <a:lnTo>
                    <a:pt x="2339" y="15532"/>
                  </a:lnTo>
                  <a:lnTo>
                    <a:pt x="2385" y="15490"/>
                  </a:lnTo>
                  <a:lnTo>
                    <a:pt x="2385" y="15447"/>
                  </a:lnTo>
                  <a:lnTo>
                    <a:pt x="2385" y="15361"/>
                  </a:lnTo>
                  <a:lnTo>
                    <a:pt x="2521" y="15276"/>
                  </a:lnTo>
                  <a:lnTo>
                    <a:pt x="2612" y="15233"/>
                  </a:lnTo>
                  <a:lnTo>
                    <a:pt x="2567" y="14891"/>
                  </a:lnTo>
                  <a:lnTo>
                    <a:pt x="2612" y="14806"/>
                  </a:lnTo>
                  <a:lnTo>
                    <a:pt x="2657" y="14763"/>
                  </a:lnTo>
                  <a:lnTo>
                    <a:pt x="2885" y="14507"/>
                  </a:lnTo>
                  <a:lnTo>
                    <a:pt x="2975" y="14421"/>
                  </a:lnTo>
                  <a:lnTo>
                    <a:pt x="3157" y="14379"/>
                  </a:lnTo>
                  <a:lnTo>
                    <a:pt x="3248" y="14336"/>
                  </a:lnTo>
                  <a:lnTo>
                    <a:pt x="3339" y="14379"/>
                  </a:lnTo>
                  <a:lnTo>
                    <a:pt x="3430" y="14336"/>
                  </a:lnTo>
                  <a:lnTo>
                    <a:pt x="3566" y="14208"/>
                  </a:lnTo>
                  <a:lnTo>
                    <a:pt x="3611" y="14080"/>
                  </a:lnTo>
                  <a:lnTo>
                    <a:pt x="3657" y="13951"/>
                  </a:lnTo>
                  <a:lnTo>
                    <a:pt x="3611" y="13823"/>
                  </a:lnTo>
                  <a:lnTo>
                    <a:pt x="3611" y="13780"/>
                  </a:lnTo>
                  <a:lnTo>
                    <a:pt x="3657" y="13738"/>
                  </a:lnTo>
                  <a:lnTo>
                    <a:pt x="3748" y="13652"/>
                  </a:lnTo>
                  <a:lnTo>
                    <a:pt x="3884" y="13652"/>
                  </a:lnTo>
                  <a:lnTo>
                    <a:pt x="4202" y="13609"/>
                  </a:lnTo>
                  <a:lnTo>
                    <a:pt x="4202" y="13652"/>
                  </a:lnTo>
                  <a:lnTo>
                    <a:pt x="4156" y="13695"/>
                  </a:lnTo>
                  <a:lnTo>
                    <a:pt x="4270" y="13738"/>
                  </a:lnTo>
                  <a:lnTo>
                    <a:pt x="4406" y="13780"/>
                  </a:lnTo>
                  <a:lnTo>
                    <a:pt x="4497" y="13823"/>
                  </a:lnTo>
                  <a:lnTo>
                    <a:pt x="4679" y="13695"/>
                  </a:lnTo>
                  <a:lnTo>
                    <a:pt x="4861" y="13567"/>
                  </a:lnTo>
                  <a:lnTo>
                    <a:pt x="4951" y="13567"/>
                  </a:lnTo>
                  <a:lnTo>
                    <a:pt x="5042" y="13524"/>
                  </a:lnTo>
                  <a:lnTo>
                    <a:pt x="5133" y="13439"/>
                  </a:lnTo>
                  <a:lnTo>
                    <a:pt x="5179" y="13332"/>
                  </a:lnTo>
                  <a:lnTo>
                    <a:pt x="5224" y="13332"/>
                  </a:lnTo>
                  <a:lnTo>
                    <a:pt x="5406" y="13374"/>
                  </a:lnTo>
                  <a:lnTo>
                    <a:pt x="5542" y="13481"/>
                  </a:lnTo>
                  <a:lnTo>
                    <a:pt x="5633" y="13609"/>
                  </a:lnTo>
                  <a:lnTo>
                    <a:pt x="5678" y="13780"/>
                  </a:lnTo>
                  <a:lnTo>
                    <a:pt x="5678" y="13823"/>
                  </a:lnTo>
                  <a:lnTo>
                    <a:pt x="5678" y="13866"/>
                  </a:lnTo>
                  <a:lnTo>
                    <a:pt x="5769" y="13994"/>
                  </a:lnTo>
                  <a:lnTo>
                    <a:pt x="5860" y="14080"/>
                  </a:lnTo>
                  <a:lnTo>
                    <a:pt x="5905" y="14080"/>
                  </a:lnTo>
                  <a:lnTo>
                    <a:pt x="5996" y="14122"/>
                  </a:lnTo>
                  <a:lnTo>
                    <a:pt x="6042" y="14208"/>
                  </a:lnTo>
                  <a:lnTo>
                    <a:pt x="6223" y="14293"/>
                  </a:lnTo>
                  <a:lnTo>
                    <a:pt x="6360" y="14421"/>
                  </a:lnTo>
                  <a:lnTo>
                    <a:pt x="6405" y="14464"/>
                  </a:lnTo>
                  <a:lnTo>
                    <a:pt x="6496" y="14464"/>
                  </a:lnTo>
                  <a:lnTo>
                    <a:pt x="6587" y="14464"/>
                  </a:lnTo>
                  <a:lnTo>
                    <a:pt x="6632" y="14550"/>
                  </a:lnTo>
                  <a:lnTo>
                    <a:pt x="6678" y="14635"/>
                  </a:lnTo>
                  <a:lnTo>
                    <a:pt x="6814" y="14635"/>
                  </a:lnTo>
                  <a:lnTo>
                    <a:pt x="6905" y="14678"/>
                  </a:lnTo>
                  <a:lnTo>
                    <a:pt x="6996" y="14763"/>
                  </a:lnTo>
                  <a:lnTo>
                    <a:pt x="7041" y="14891"/>
                  </a:lnTo>
                  <a:lnTo>
                    <a:pt x="7086" y="14891"/>
                  </a:lnTo>
                  <a:lnTo>
                    <a:pt x="7177" y="14891"/>
                  </a:lnTo>
                  <a:lnTo>
                    <a:pt x="7268" y="15062"/>
                  </a:lnTo>
                  <a:lnTo>
                    <a:pt x="7359" y="15276"/>
                  </a:lnTo>
                  <a:lnTo>
                    <a:pt x="7314" y="15319"/>
                  </a:lnTo>
                  <a:lnTo>
                    <a:pt x="7223" y="15447"/>
                  </a:lnTo>
                  <a:lnTo>
                    <a:pt x="7177" y="15532"/>
                  </a:lnTo>
                  <a:lnTo>
                    <a:pt x="7177" y="15575"/>
                  </a:lnTo>
                  <a:lnTo>
                    <a:pt x="7268" y="15618"/>
                  </a:lnTo>
                  <a:lnTo>
                    <a:pt x="7359" y="15575"/>
                  </a:lnTo>
                  <a:lnTo>
                    <a:pt x="7473" y="15404"/>
                  </a:lnTo>
                  <a:lnTo>
                    <a:pt x="7473" y="15361"/>
                  </a:lnTo>
                  <a:lnTo>
                    <a:pt x="7473" y="15276"/>
                  </a:lnTo>
                  <a:lnTo>
                    <a:pt x="7563" y="15233"/>
                  </a:lnTo>
                  <a:lnTo>
                    <a:pt x="7654" y="15191"/>
                  </a:lnTo>
                  <a:lnTo>
                    <a:pt x="7700" y="15148"/>
                  </a:lnTo>
                  <a:lnTo>
                    <a:pt x="7654" y="15105"/>
                  </a:lnTo>
                  <a:lnTo>
                    <a:pt x="7563" y="15062"/>
                  </a:lnTo>
                  <a:lnTo>
                    <a:pt x="7427" y="14977"/>
                  </a:lnTo>
                  <a:lnTo>
                    <a:pt x="7427" y="14934"/>
                  </a:lnTo>
                  <a:lnTo>
                    <a:pt x="7473" y="14849"/>
                  </a:lnTo>
                  <a:lnTo>
                    <a:pt x="7518" y="14720"/>
                  </a:lnTo>
                  <a:lnTo>
                    <a:pt x="7609" y="14678"/>
                  </a:lnTo>
                  <a:lnTo>
                    <a:pt x="7700" y="14678"/>
                  </a:lnTo>
                  <a:lnTo>
                    <a:pt x="7791" y="14763"/>
                  </a:lnTo>
                  <a:lnTo>
                    <a:pt x="7836" y="14806"/>
                  </a:lnTo>
                  <a:lnTo>
                    <a:pt x="7881" y="14849"/>
                  </a:lnTo>
                  <a:lnTo>
                    <a:pt x="7927" y="14891"/>
                  </a:lnTo>
                  <a:lnTo>
                    <a:pt x="7972" y="14891"/>
                  </a:lnTo>
                  <a:lnTo>
                    <a:pt x="8018" y="14891"/>
                  </a:lnTo>
                  <a:lnTo>
                    <a:pt x="7972" y="14763"/>
                  </a:lnTo>
                  <a:lnTo>
                    <a:pt x="7927" y="14678"/>
                  </a:lnTo>
                  <a:lnTo>
                    <a:pt x="7836" y="14635"/>
                  </a:lnTo>
                  <a:lnTo>
                    <a:pt x="7654" y="14507"/>
                  </a:lnTo>
                  <a:lnTo>
                    <a:pt x="7427" y="14464"/>
                  </a:lnTo>
                  <a:lnTo>
                    <a:pt x="7223" y="14379"/>
                  </a:lnTo>
                  <a:lnTo>
                    <a:pt x="6950" y="14208"/>
                  </a:lnTo>
                  <a:lnTo>
                    <a:pt x="6678" y="13994"/>
                  </a:lnTo>
                  <a:lnTo>
                    <a:pt x="6632" y="13909"/>
                  </a:lnTo>
                  <a:lnTo>
                    <a:pt x="6632" y="13823"/>
                  </a:lnTo>
                  <a:lnTo>
                    <a:pt x="6587" y="13738"/>
                  </a:lnTo>
                  <a:lnTo>
                    <a:pt x="6541" y="13652"/>
                  </a:lnTo>
                  <a:lnTo>
                    <a:pt x="6269" y="13481"/>
                  </a:lnTo>
                  <a:lnTo>
                    <a:pt x="6178" y="13374"/>
                  </a:lnTo>
                  <a:lnTo>
                    <a:pt x="6132" y="13289"/>
                  </a:lnTo>
                  <a:lnTo>
                    <a:pt x="6178" y="13246"/>
                  </a:lnTo>
                  <a:lnTo>
                    <a:pt x="6223" y="13118"/>
                  </a:lnTo>
                  <a:lnTo>
                    <a:pt x="6314" y="13033"/>
                  </a:lnTo>
                  <a:lnTo>
                    <a:pt x="6496" y="12862"/>
                  </a:lnTo>
                  <a:lnTo>
                    <a:pt x="6541" y="12904"/>
                  </a:lnTo>
                  <a:lnTo>
                    <a:pt x="6632" y="12947"/>
                  </a:lnTo>
                  <a:lnTo>
                    <a:pt x="6768" y="13033"/>
                  </a:lnTo>
                  <a:lnTo>
                    <a:pt x="6814" y="13118"/>
                  </a:lnTo>
                  <a:lnTo>
                    <a:pt x="6905" y="13246"/>
                  </a:lnTo>
                  <a:lnTo>
                    <a:pt x="6950" y="13289"/>
                  </a:lnTo>
                  <a:lnTo>
                    <a:pt x="7041" y="13374"/>
                  </a:lnTo>
                  <a:lnTo>
                    <a:pt x="6996" y="13374"/>
                  </a:lnTo>
                  <a:lnTo>
                    <a:pt x="6950" y="13439"/>
                  </a:lnTo>
                  <a:lnTo>
                    <a:pt x="7041" y="13567"/>
                  </a:lnTo>
                  <a:lnTo>
                    <a:pt x="7132" y="13609"/>
                  </a:lnTo>
                  <a:lnTo>
                    <a:pt x="7223" y="13652"/>
                  </a:lnTo>
                  <a:lnTo>
                    <a:pt x="7359" y="13652"/>
                  </a:lnTo>
                  <a:lnTo>
                    <a:pt x="7563" y="13695"/>
                  </a:lnTo>
                  <a:lnTo>
                    <a:pt x="7654" y="13738"/>
                  </a:lnTo>
                  <a:lnTo>
                    <a:pt x="7700" y="13866"/>
                  </a:lnTo>
                  <a:lnTo>
                    <a:pt x="7972" y="13951"/>
                  </a:lnTo>
                  <a:lnTo>
                    <a:pt x="7927" y="13994"/>
                  </a:lnTo>
                  <a:lnTo>
                    <a:pt x="8109" y="14336"/>
                  </a:lnTo>
                  <a:lnTo>
                    <a:pt x="8245" y="14635"/>
                  </a:lnTo>
                  <a:lnTo>
                    <a:pt x="8245" y="14678"/>
                  </a:lnTo>
                  <a:lnTo>
                    <a:pt x="8199" y="14678"/>
                  </a:lnTo>
                  <a:lnTo>
                    <a:pt x="8381" y="14806"/>
                  </a:lnTo>
                  <a:lnTo>
                    <a:pt x="8426" y="14891"/>
                  </a:lnTo>
                  <a:lnTo>
                    <a:pt x="8563" y="15020"/>
                  </a:lnTo>
                  <a:lnTo>
                    <a:pt x="8654" y="15191"/>
                  </a:lnTo>
                  <a:lnTo>
                    <a:pt x="8790" y="15276"/>
                  </a:lnTo>
                  <a:lnTo>
                    <a:pt x="8881" y="15319"/>
                  </a:lnTo>
                  <a:lnTo>
                    <a:pt x="8972" y="15319"/>
                  </a:lnTo>
                  <a:lnTo>
                    <a:pt x="9062" y="15319"/>
                  </a:lnTo>
                  <a:lnTo>
                    <a:pt x="9153" y="15319"/>
                  </a:lnTo>
                  <a:lnTo>
                    <a:pt x="9153" y="15276"/>
                  </a:lnTo>
                  <a:lnTo>
                    <a:pt x="9290" y="15276"/>
                  </a:lnTo>
                  <a:lnTo>
                    <a:pt x="9426" y="15319"/>
                  </a:lnTo>
                  <a:lnTo>
                    <a:pt x="9426" y="15361"/>
                  </a:lnTo>
                  <a:lnTo>
                    <a:pt x="9380" y="15404"/>
                  </a:lnTo>
                  <a:lnTo>
                    <a:pt x="9335" y="15404"/>
                  </a:lnTo>
                  <a:lnTo>
                    <a:pt x="9199" y="15404"/>
                  </a:lnTo>
                  <a:lnTo>
                    <a:pt x="9062" y="15319"/>
                  </a:lnTo>
                  <a:lnTo>
                    <a:pt x="8926" y="15361"/>
                  </a:lnTo>
                  <a:lnTo>
                    <a:pt x="8881" y="15319"/>
                  </a:lnTo>
                  <a:lnTo>
                    <a:pt x="8835" y="15404"/>
                  </a:lnTo>
                  <a:lnTo>
                    <a:pt x="8790" y="15532"/>
                  </a:lnTo>
                  <a:lnTo>
                    <a:pt x="8835" y="15575"/>
                  </a:lnTo>
                  <a:lnTo>
                    <a:pt x="8881" y="15575"/>
                  </a:lnTo>
                  <a:lnTo>
                    <a:pt x="8972" y="15618"/>
                  </a:lnTo>
                  <a:lnTo>
                    <a:pt x="9017" y="15746"/>
                  </a:lnTo>
                  <a:lnTo>
                    <a:pt x="9017" y="15789"/>
                  </a:lnTo>
                  <a:lnTo>
                    <a:pt x="9017" y="15874"/>
                  </a:lnTo>
                  <a:lnTo>
                    <a:pt x="9062" y="15831"/>
                  </a:lnTo>
                  <a:lnTo>
                    <a:pt x="9108" y="15831"/>
                  </a:lnTo>
                  <a:lnTo>
                    <a:pt x="9108" y="15789"/>
                  </a:lnTo>
                  <a:lnTo>
                    <a:pt x="9153" y="15789"/>
                  </a:lnTo>
                  <a:lnTo>
                    <a:pt x="9199" y="15789"/>
                  </a:lnTo>
                  <a:lnTo>
                    <a:pt x="9199" y="15874"/>
                  </a:lnTo>
                  <a:lnTo>
                    <a:pt x="9199" y="15917"/>
                  </a:lnTo>
                  <a:lnTo>
                    <a:pt x="9244" y="15960"/>
                  </a:lnTo>
                  <a:lnTo>
                    <a:pt x="9290" y="15917"/>
                  </a:lnTo>
                  <a:lnTo>
                    <a:pt x="9290" y="15874"/>
                  </a:lnTo>
                  <a:lnTo>
                    <a:pt x="9290" y="15831"/>
                  </a:lnTo>
                  <a:lnTo>
                    <a:pt x="9335" y="15831"/>
                  </a:lnTo>
                  <a:lnTo>
                    <a:pt x="9380" y="15831"/>
                  </a:lnTo>
                  <a:lnTo>
                    <a:pt x="9426" y="15874"/>
                  </a:lnTo>
                  <a:lnTo>
                    <a:pt x="9426" y="15917"/>
                  </a:lnTo>
                  <a:lnTo>
                    <a:pt x="9471" y="15917"/>
                  </a:lnTo>
                  <a:lnTo>
                    <a:pt x="9471" y="15874"/>
                  </a:lnTo>
                  <a:lnTo>
                    <a:pt x="9426" y="15831"/>
                  </a:lnTo>
                  <a:lnTo>
                    <a:pt x="9335" y="15703"/>
                  </a:lnTo>
                  <a:lnTo>
                    <a:pt x="9290" y="15575"/>
                  </a:lnTo>
                  <a:lnTo>
                    <a:pt x="9290" y="15490"/>
                  </a:lnTo>
                  <a:lnTo>
                    <a:pt x="9380" y="15404"/>
                  </a:lnTo>
                  <a:lnTo>
                    <a:pt x="9517" y="15361"/>
                  </a:lnTo>
                  <a:lnTo>
                    <a:pt x="9562" y="15404"/>
                  </a:lnTo>
                  <a:lnTo>
                    <a:pt x="9608" y="15447"/>
                  </a:lnTo>
                  <a:lnTo>
                    <a:pt x="9608" y="15490"/>
                  </a:lnTo>
                  <a:lnTo>
                    <a:pt x="9653" y="15490"/>
                  </a:lnTo>
                  <a:lnTo>
                    <a:pt x="9698" y="15447"/>
                  </a:lnTo>
                  <a:lnTo>
                    <a:pt x="9698" y="15404"/>
                  </a:lnTo>
                  <a:lnTo>
                    <a:pt x="9653" y="15276"/>
                  </a:lnTo>
                  <a:lnTo>
                    <a:pt x="9517" y="15191"/>
                  </a:lnTo>
                  <a:lnTo>
                    <a:pt x="9335" y="15148"/>
                  </a:lnTo>
                  <a:lnTo>
                    <a:pt x="9244" y="15148"/>
                  </a:lnTo>
                  <a:lnTo>
                    <a:pt x="9199" y="15148"/>
                  </a:lnTo>
                  <a:lnTo>
                    <a:pt x="9153" y="15105"/>
                  </a:lnTo>
                  <a:lnTo>
                    <a:pt x="9199" y="15062"/>
                  </a:lnTo>
                  <a:lnTo>
                    <a:pt x="9290" y="15062"/>
                  </a:lnTo>
                  <a:lnTo>
                    <a:pt x="9335" y="15020"/>
                  </a:lnTo>
                  <a:lnTo>
                    <a:pt x="9380" y="14977"/>
                  </a:lnTo>
                  <a:lnTo>
                    <a:pt x="9380" y="14849"/>
                  </a:lnTo>
                  <a:lnTo>
                    <a:pt x="9290" y="14806"/>
                  </a:lnTo>
                  <a:lnTo>
                    <a:pt x="9199" y="14763"/>
                  </a:lnTo>
                  <a:lnTo>
                    <a:pt x="9153" y="14720"/>
                  </a:lnTo>
                  <a:lnTo>
                    <a:pt x="9108" y="14635"/>
                  </a:lnTo>
                  <a:lnTo>
                    <a:pt x="9108" y="14592"/>
                  </a:lnTo>
                  <a:lnTo>
                    <a:pt x="9108" y="14550"/>
                  </a:lnTo>
                  <a:lnTo>
                    <a:pt x="9199" y="14550"/>
                  </a:lnTo>
                  <a:lnTo>
                    <a:pt x="9335" y="14635"/>
                  </a:lnTo>
                  <a:lnTo>
                    <a:pt x="9426" y="14678"/>
                  </a:lnTo>
                  <a:lnTo>
                    <a:pt x="9517" y="14678"/>
                  </a:lnTo>
                  <a:lnTo>
                    <a:pt x="9517" y="14635"/>
                  </a:lnTo>
                  <a:lnTo>
                    <a:pt x="9517" y="14592"/>
                  </a:lnTo>
                  <a:lnTo>
                    <a:pt x="9471" y="14592"/>
                  </a:lnTo>
                  <a:lnTo>
                    <a:pt x="9471" y="14550"/>
                  </a:lnTo>
                  <a:lnTo>
                    <a:pt x="9517" y="14550"/>
                  </a:lnTo>
                  <a:lnTo>
                    <a:pt x="9562" y="14592"/>
                  </a:lnTo>
                  <a:lnTo>
                    <a:pt x="9608" y="14592"/>
                  </a:lnTo>
                  <a:lnTo>
                    <a:pt x="9653" y="14592"/>
                  </a:lnTo>
                  <a:lnTo>
                    <a:pt x="9608" y="14550"/>
                  </a:lnTo>
                  <a:lnTo>
                    <a:pt x="9517" y="14507"/>
                  </a:lnTo>
                  <a:lnTo>
                    <a:pt x="9426" y="14421"/>
                  </a:lnTo>
                  <a:lnTo>
                    <a:pt x="9517" y="14421"/>
                  </a:lnTo>
                  <a:lnTo>
                    <a:pt x="9698" y="14336"/>
                  </a:lnTo>
                  <a:lnTo>
                    <a:pt x="9744" y="14293"/>
                  </a:lnTo>
                  <a:lnTo>
                    <a:pt x="9789" y="14250"/>
                  </a:lnTo>
                  <a:lnTo>
                    <a:pt x="9926" y="14293"/>
                  </a:lnTo>
                  <a:lnTo>
                    <a:pt x="10016" y="14336"/>
                  </a:lnTo>
                  <a:lnTo>
                    <a:pt x="10062" y="14379"/>
                  </a:lnTo>
                  <a:lnTo>
                    <a:pt x="10062" y="14464"/>
                  </a:lnTo>
                  <a:lnTo>
                    <a:pt x="10062" y="14507"/>
                  </a:lnTo>
                  <a:lnTo>
                    <a:pt x="10107" y="14550"/>
                  </a:lnTo>
                  <a:lnTo>
                    <a:pt x="10153" y="14464"/>
                  </a:lnTo>
                  <a:lnTo>
                    <a:pt x="10198" y="14421"/>
                  </a:lnTo>
                  <a:lnTo>
                    <a:pt x="10244" y="14379"/>
                  </a:lnTo>
                  <a:lnTo>
                    <a:pt x="10380" y="14293"/>
                  </a:lnTo>
                  <a:lnTo>
                    <a:pt x="10380" y="14208"/>
                  </a:lnTo>
                  <a:lnTo>
                    <a:pt x="10425" y="14165"/>
                  </a:lnTo>
                  <a:lnTo>
                    <a:pt x="10562" y="14122"/>
                  </a:lnTo>
                  <a:lnTo>
                    <a:pt x="10766" y="14122"/>
                  </a:lnTo>
                  <a:lnTo>
                    <a:pt x="10811" y="14080"/>
                  </a:lnTo>
                  <a:lnTo>
                    <a:pt x="10721" y="14037"/>
                  </a:lnTo>
                  <a:lnTo>
                    <a:pt x="10562" y="13951"/>
                  </a:lnTo>
                  <a:lnTo>
                    <a:pt x="10516" y="13866"/>
                  </a:lnTo>
                  <a:lnTo>
                    <a:pt x="10471" y="13823"/>
                  </a:lnTo>
                  <a:lnTo>
                    <a:pt x="10380" y="13738"/>
                  </a:lnTo>
                  <a:lnTo>
                    <a:pt x="10334" y="13695"/>
                  </a:lnTo>
                  <a:lnTo>
                    <a:pt x="10289" y="13652"/>
                  </a:lnTo>
                  <a:lnTo>
                    <a:pt x="10289" y="13524"/>
                  </a:lnTo>
                  <a:lnTo>
                    <a:pt x="10334" y="13374"/>
                  </a:lnTo>
                  <a:lnTo>
                    <a:pt x="10471" y="12862"/>
                  </a:lnTo>
                  <a:lnTo>
                    <a:pt x="10471" y="12819"/>
                  </a:lnTo>
                  <a:lnTo>
                    <a:pt x="10471" y="12734"/>
                  </a:lnTo>
                  <a:lnTo>
                    <a:pt x="10516" y="12648"/>
                  </a:lnTo>
                  <a:lnTo>
                    <a:pt x="10675" y="12605"/>
                  </a:lnTo>
                  <a:lnTo>
                    <a:pt x="10721" y="12349"/>
                  </a:lnTo>
                  <a:lnTo>
                    <a:pt x="10766" y="12221"/>
                  </a:lnTo>
                  <a:lnTo>
                    <a:pt x="10811" y="12093"/>
                  </a:lnTo>
                  <a:lnTo>
                    <a:pt x="10857" y="12050"/>
                  </a:lnTo>
                  <a:lnTo>
                    <a:pt x="10948" y="12007"/>
                  </a:lnTo>
                  <a:lnTo>
                    <a:pt x="10993" y="12007"/>
                  </a:lnTo>
                  <a:lnTo>
                    <a:pt x="11038" y="12007"/>
                  </a:lnTo>
                  <a:lnTo>
                    <a:pt x="11038" y="11964"/>
                  </a:lnTo>
                  <a:lnTo>
                    <a:pt x="10993" y="11879"/>
                  </a:lnTo>
                  <a:lnTo>
                    <a:pt x="10948" y="11836"/>
                  </a:lnTo>
                  <a:lnTo>
                    <a:pt x="11038" y="11964"/>
                  </a:lnTo>
                  <a:lnTo>
                    <a:pt x="11084" y="12093"/>
                  </a:lnTo>
                  <a:lnTo>
                    <a:pt x="11084" y="12135"/>
                  </a:lnTo>
                  <a:lnTo>
                    <a:pt x="11038" y="12135"/>
                  </a:lnTo>
                  <a:lnTo>
                    <a:pt x="11129" y="12178"/>
                  </a:lnTo>
                  <a:lnTo>
                    <a:pt x="11266" y="12178"/>
                  </a:lnTo>
                  <a:lnTo>
                    <a:pt x="11447" y="12135"/>
                  </a:lnTo>
                  <a:lnTo>
                    <a:pt x="11493" y="12093"/>
                  </a:lnTo>
                  <a:lnTo>
                    <a:pt x="11538" y="12135"/>
                  </a:lnTo>
                  <a:lnTo>
                    <a:pt x="11402" y="12264"/>
                  </a:lnTo>
                  <a:lnTo>
                    <a:pt x="11311" y="12306"/>
                  </a:lnTo>
                  <a:lnTo>
                    <a:pt x="11311" y="12349"/>
                  </a:lnTo>
                  <a:lnTo>
                    <a:pt x="11311" y="12392"/>
                  </a:lnTo>
                  <a:lnTo>
                    <a:pt x="11356" y="12434"/>
                  </a:lnTo>
                  <a:lnTo>
                    <a:pt x="11447" y="12434"/>
                  </a:lnTo>
                  <a:lnTo>
                    <a:pt x="11538" y="12434"/>
                  </a:lnTo>
                  <a:lnTo>
                    <a:pt x="11584" y="12434"/>
                  </a:lnTo>
                  <a:lnTo>
                    <a:pt x="11584" y="12520"/>
                  </a:lnTo>
                  <a:lnTo>
                    <a:pt x="11584" y="12605"/>
                  </a:lnTo>
                  <a:lnTo>
                    <a:pt x="11584" y="12648"/>
                  </a:lnTo>
                  <a:lnTo>
                    <a:pt x="11674" y="12648"/>
                  </a:lnTo>
                  <a:lnTo>
                    <a:pt x="11765" y="12605"/>
                  </a:lnTo>
                  <a:lnTo>
                    <a:pt x="11811" y="12520"/>
                  </a:lnTo>
                  <a:lnTo>
                    <a:pt x="11902" y="12477"/>
                  </a:lnTo>
                  <a:lnTo>
                    <a:pt x="11947" y="12477"/>
                  </a:lnTo>
                  <a:lnTo>
                    <a:pt x="11992" y="12392"/>
                  </a:lnTo>
                  <a:lnTo>
                    <a:pt x="12038" y="12306"/>
                  </a:lnTo>
                  <a:lnTo>
                    <a:pt x="12174" y="12306"/>
                  </a:lnTo>
                  <a:lnTo>
                    <a:pt x="12220" y="12306"/>
                  </a:lnTo>
                  <a:lnTo>
                    <a:pt x="12174" y="12264"/>
                  </a:lnTo>
                  <a:lnTo>
                    <a:pt x="12083" y="12264"/>
                  </a:lnTo>
                  <a:lnTo>
                    <a:pt x="11947" y="12221"/>
                  </a:lnTo>
                  <a:lnTo>
                    <a:pt x="11811" y="12135"/>
                  </a:lnTo>
                  <a:lnTo>
                    <a:pt x="11765" y="12007"/>
                  </a:lnTo>
                  <a:lnTo>
                    <a:pt x="11856" y="11836"/>
                  </a:lnTo>
                  <a:lnTo>
                    <a:pt x="11902" y="11793"/>
                  </a:lnTo>
                  <a:lnTo>
                    <a:pt x="11992" y="11793"/>
                  </a:lnTo>
                  <a:lnTo>
                    <a:pt x="12129" y="11751"/>
                  </a:lnTo>
                  <a:lnTo>
                    <a:pt x="12129" y="11708"/>
                  </a:lnTo>
                  <a:lnTo>
                    <a:pt x="12174" y="11665"/>
                  </a:lnTo>
                  <a:lnTo>
                    <a:pt x="12401" y="11494"/>
                  </a:lnTo>
                  <a:lnTo>
                    <a:pt x="12492" y="11409"/>
                  </a:lnTo>
                  <a:lnTo>
                    <a:pt x="12583" y="11409"/>
                  </a:lnTo>
                  <a:lnTo>
                    <a:pt x="12628" y="11409"/>
                  </a:lnTo>
                  <a:lnTo>
                    <a:pt x="12674" y="11494"/>
                  </a:lnTo>
                  <a:lnTo>
                    <a:pt x="12674" y="11537"/>
                  </a:lnTo>
                  <a:lnTo>
                    <a:pt x="12538" y="11623"/>
                  </a:lnTo>
                  <a:lnTo>
                    <a:pt x="12356" y="11665"/>
                  </a:lnTo>
                  <a:lnTo>
                    <a:pt x="12310" y="11708"/>
                  </a:lnTo>
                  <a:lnTo>
                    <a:pt x="12310" y="11751"/>
                  </a:lnTo>
                  <a:lnTo>
                    <a:pt x="12401" y="11751"/>
                  </a:lnTo>
                  <a:lnTo>
                    <a:pt x="12492" y="11751"/>
                  </a:lnTo>
                  <a:lnTo>
                    <a:pt x="12538" y="11793"/>
                  </a:lnTo>
                  <a:lnTo>
                    <a:pt x="12583" y="11836"/>
                  </a:lnTo>
                  <a:lnTo>
                    <a:pt x="12538" y="11836"/>
                  </a:lnTo>
                  <a:lnTo>
                    <a:pt x="12492" y="11836"/>
                  </a:lnTo>
                  <a:lnTo>
                    <a:pt x="12447" y="11879"/>
                  </a:lnTo>
                  <a:lnTo>
                    <a:pt x="12447" y="11922"/>
                  </a:lnTo>
                  <a:lnTo>
                    <a:pt x="12492" y="12007"/>
                  </a:lnTo>
                  <a:lnTo>
                    <a:pt x="12492" y="12050"/>
                  </a:lnTo>
                  <a:lnTo>
                    <a:pt x="12492" y="12135"/>
                  </a:lnTo>
                  <a:lnTo>
                    <a:pt x="12447" y="12178"/>
                  </a:lnTo>
                  <a:lnTo>
                    <a:pt x="12356" y="12178"/>
                  </a:lnTo>
                  <a:lnTo>
                    <a:pt x="12265" y="12178"/>
                  </a:lnTo>
                  <a:lnTo>
                    <a:pt x="12265" y="12221"/>
                  </a:lnTo>
                  <a:lnTo>
                    <a:pt x="12356" y="12306"/>
                  </a:lnTo>
                  <a:lnTo>
                    <a:pt x="12447" y="12349"/>
                  </a:lnTo>
                  <a:lnTo>
                    <a:pt x="12719" y="12392"/>
                  </a:lnTo>
                  <a:lnTo>
                    <a:pt x="12856" y="12392"/>
                  </a:lnTo>
                  <a:lnTo>
                    <a:pt x="12992" y="12477"/>
                  </a:lnTo>
                  <a:lnTo>
                    <a:pt x="13174" y="12563"/>
                  </a:lnTo>
                  <a:lnTo>
                    <a:pt x="13537" y="12648"/>
                  </a:lnTo>
                  <a:lnTo>
                    <a:pt x="13673" y="12776"/>
                  </a:lnTo>
                  <a:lnTo>
                    <a:pt x="13832" y="12947"/>
                  </a:lnTo>
                  <a:lnTo>
                    <a:pt x="13832" y="13033"/>
                  </a:lnTo>
                  <a:lnTo>
                    <a:pt x="13787" y="13075"/>
                  </a:lnTo>
                  <a:lnTo>
                    <a:pt x="13673" y="13246"/>
                  </a:lnTo>
                  <a:lnTo>
                    <a:pt x="13537" y="13374"/>
                  </a:lnTo>
                  <a:lnTo>
                    <a:pt x="13446" y="13374"/>
                  </a:lnTo>
                  <a:lnTo>
                    <a:pt x="13355" y="13374"/>
                  </a:lnTo>
                  <a:lnTo>
                    <a:pt x="12538" y="13439"/>
                  </a:lnTo>
                  <a:lnTo>
                    <a:pt x="12447" y="13481"/>
                  </a:lnTo>
                  <a:lnTo>
                    <a:pt x="12310" y="13481"/>
                  </a:lnTo>
                  <a:lnTo>
                    <a:pt x="12265" y="13439"/>
                  </a:lnTo>
                  <a:lnTo>
                    <a:pt x="12265" y="13374"/>
                  </a:lnTo>
                  <a:lnTo>
                    <a:pt x="12220" y="13374"/>
                  </a:lnTo>
                  <a:lnTo>
                    <a:pt x="12083" y="13439"/>
                  </a:lnTo>
                  <a:lnTo>
                    <a:pt x="11947" y="13481"/>
                  </a:lnTo>
                  <a:lnTo>
                    <a:pt x="11811" y="13524"/>
                  </a:lnTo>
                  <a:lnTo>
                    <a:pt x="11720" y="13567"/>
                  </a:lnTo>
                  <a:lnTo>
                    <a:pt x="11629" y="13695"/>
                  </a:lnTo>
                  <a:lnTo>
                    <a:pt x="11538" y="13780"/>
                  </a:lnTo>
                  <a:lnTo>
                    <a:pt x="11402" y="13866"/>
                  </a:lnTo>
                  <a:lnTo>
                    <a:pt x="11084" y="13994"/>
                  </a:lnTo>
                  <a:lnTo>
                    <a:pt x="11038" y="13994"/>
                  </a:lnTo>
                  <a:lnTo>
                    <a:pt x="10993" y="13994"/>
                  </a:lnTo>
                  <a:lnTo>
                    <a:pt x="10902" y="14122"/>
                  </a:lnTo>
                  <a:lnTo>
                    <a:pt x="10811" y="14250"/>
                  </a:lnTo>
                  <a:lnTo>
                    <a:pt x="10675" y="14336"/>
                  </a:lnTo>
                  <a:lnTo>
                    <a:pt x="10471" y="14421"/>
                  </a:lnTo>
                  <a:lnTo>
                    <a:pt x="10334" y="14421"/>
                  </a:lnTo>
                  <a:lnTo>
                    <a:pt x="10198" y="14421"/>
                  </a:lnTo>
                  <a:lnTo>
                    <a:pt x="10198" y="14507"/>
                  </a:lnTo>
                  <a:lnTo>
                    <a:pt x="10153" y="14550"/>
                  </a:lnTo>
                  <a:lnTo>
                    <a:pt x="10107" y="14550"/>
                  </a:lnTo>
                  <a:lnTo>
                    <a:pt x="10107" y="14592"/>
                  </a:lnTo>
                  <a:lnTo>
                    <a:pt x="10153" y="14763"/>
                  </a:lnTo>
                  <a:lnTo>
                    <a:pt x="10198" y="14806"/>
                  </a:lnTo>
                  <a:lnTo>
                    <a:pt x="10153" y="14763"/>
                  </a:lnTo>
                  <a:lnTo>
                    <a:pt x="10198" y="14763"/>
                  </a:lnTo>
                  <a:lnTo>
                    <a:pt x="10244" y="14806"/>
                  </a:lnTo>
                  <a:lnTo>
                    <a:pt x="10334" y="14806"/>
                  </a:lnTo>
                  <a:lnTo>
                    <a:pt x="10380" y="14806"/>
                  </a:lnTo>
                  <a:lnTo>
                    <a:pt x="10425" y="14934"/>
                  </a:lnTo>
                  <a:lnTo>
                    <a:pt x="10380" y="14977"/>
                  </a:lnTo>
                  <a:lnTo>
                    <a:pt x="10334" y="15020"/>
                  </a:lnTo>
                  <a:lnTo>
                    <a:pt x="10380" y="15020"/>
                  </a:lnTo>
                  <a:lnTo>
                    <a:pt x="10425" y="15020"/>
                  </a:lnTo>
                  <a:lnTo>
                    <a:pt x="10471" y="15062"/>
                  </a:lnTo>
                  <a:lnTo>
                    <a:pt x="10425" y="15105"/>
                  </a:lnTo>
                  <a:lnTo>
                    <a:pt x="10334" y="15105"/>
                  </a:lnTo>
                  <a:lnTo>
                    <a:pt x="10244" y="15148"/>
                  </a:lnTo>
                  <a:lnTo>
                    <a:pt x="10289" y="15191"/>
                  </a:lnTo>
                  <a:lnTo>
                    <a:pt x="10380" y="15191"/>
                  </a:lnTo>
                  <a:lnTo>
                    <a:pt x="10471" y="15191"/>
                  </a:lnTo>
                  <a:lnTo>
                    <a:pt x="10562" y="15233"/>
                  </a:lnTo>
                  <a:lnTo>
                    <a:pt x="10516" y="15276"/>
                  </a:lnTo>
                  <a:lnTo>
                    <a:pt x="10471" y="15319"/>
                  </a:lnTo>
                  <a:lnTo>
                    <a:pt x="10471" y="15361"/>
                  </a:lnTo>
                  <a:lnTo>
                    <a:pt x="10675" y="15447"/>
                  </a:lnTo>
                  <a:lnTo>
                    <a:pt x="10857" y="15490"/>
                  </a:lnTo>
                  <a:lnTo>
                    <a:pt x="10902" y="15490"/>
                  </a:lnTo>
                  <a:lnTo>
                    <a:pt x="10766" y="15575"/>
                  </a:lnTo>
                  <a:lnTo>
                    <a:pt x="10721" y="15618"/>
                  </a:lnTo>
                  <a:lnTo>
                    <a:pt x="10675" y="15661"/>
                  </a:lnTo>
                  <a:lnTo>
                    <a:pt x="10675" y="15703"/>
                  </a:lnTo>
                  <a:lnTo>
                    <a:pt x="10766" y="15703"/>
                  </a:lnTo>
                  <a:lnTo>
                    <a:pt x="10857" y="15661"/>
                  </a:lnTo>
                  <a:lnTo>
                    <a:pt x="10902" y="15575"/>
                  </a:lnTo>
                  <a:lnTo>
                    <a:pt x="10948" y="15532"/>
                  </a:lnTo>
                  <a:lnTo>
                    <a:pt x="11266" y="15532"/>
                  </a:lnTo>
                  <a:lnTo>
                    <a:pt x="11356" y="15575"/>
                  </a:lnTo>
                  <a:lnTo>
                    <a:pt x="11356" y="15618"/>
                  </a:lnTo>
                  <a:lnTo>
                    <a:pt x="11220" y="15661"/>
                  </a:lnTo>
                  <a:lnTo>
                    <a:pt x="11084" y="15703"/>
                  </a:lnTo>
                  <a:lnTo>
                    <a:pt x="11129" y="15703"/>
                  </a:lnTo>
                  <a:lnTo>
                    <a:pt x="11356" y="15703"/>
                  </a:lnTo>
                  <a:lnTo>
                    <a:pt x="11493" y="15703"/>
                  </a:lnTo>
                  <a:lnTo>
                    <a:pt x="11538" y="15661"/>
                  </a:lnTo>
                  <a:lnTo>
                    <a:pt x="11538" y="15618"/>
                  </a:lnTo>
                  <a:lnTo>
                    <a:pt x="11538" y="15532"/>
                  </a:lnTo>
                  <a:lnTo>
                    <a:pt x="11538" y="15447"/>
                  </a:lnTo>
                  <a:lnTo>
                    <a:pt x="11584" y="15404"/>
                  </a:lnTo>
                  <a:lnTo>
                    <a:pt x="11674" y="15404"/>
                  </a:lnTo>
                  <a:lnTo>
                    <a:pt x="11811" y="15404"/>
                  </a:lnTo>
                  <a:lnTo>
                    <a:pt x="11947" y="15447"/>
                  </a:lnTo>
                  <a:lnTo>
                    <a:pt x="12083" y="15532"/>
                  </a:lnTo>
                  <a:lnTo>
                    <a:pt x="12129" y="15575"/>
                  </a:lnTo>
                  <a:lnTo>
                    <a:pt x="12220" y="15575"/>
                  </a:lnTo>
                  <a:lnTo>
                    <a:pt x="12538" y="15404"/>
                  </a:lnTo>
                  <a:lnTo>
                    <a:pt x="12492" y="15404"/>
                  </a:lnTo>
                  <a:lnTo>
                    <a:pt x="12447" y="15361"/>
                  </a:lnTo>
                  <a:lnTo>
                    <a:pt x="12401" y="15361"/>
                  </a:lnTo>
                  <a:lnTo>
                    <a:pt x="12447" y="15276"/>
                  </a:lnTo>
                  <a:lnTo>
                    <a:pt x="12628" y="15148"/>
                  </a:lnTo>
                  <a:lnTo>
                    <a:pt x="12674" y="15148"/>
                  </a:lnTo>
                  <a:lnTo>
                    <a:pt x="12719" y="15191"/>
                  </a:lnTo>
                  <a:lnTo>
                    <a:pt x="12765" y="15191"/>
                  </a:lnTo>
                  <a:lnTo>
                    <a:pt x="12810" y="15191"/>
                  </a:lnTo>
                  <a:lnTo>
                    <a:pt x="12856" y="15148"/>
                  </a:lnTo>
                  <a:lnTo>
                    <a:pt x="12901" y="15105"/>
                  </a:lnTo>
                  <a:lnTo>
                    <a:pt x="12901" y="15020"/>
                  </a:lnTo>
                  <a:lnTo>
                    <a:pt x="12946" y="15020"/>
                  </a:lnTo>
                  <a:lnTo>
                    <a:pt x="12992" y="15062"/>
                  </a:lnTo>
                  <a:lnTo>
                    <a:pt x="12992" y="15105"/>
                  </a:lnTo>
                  <a:lnTo>
                    <a:pt x="12946" y="15233"/>
                  </a:lnTo>
                  <a:lnTo>
                    <a:pt x="12992" y="15490"/>
                  </a:lnTo>
                  <a:lnTo>
                    <a:pt x="13083" y="15532"/>
                  </a:lnTo>
                  <a:lnTo>
                    <a:pt x="13128" y="15789"/>
                  </a:lnTo>
                  <a:lnTo>
                    <a:pt x="13128" y="16045"/>
                  </a:lnTo>
                  <a:lnTo>
                    <a:pt x="13037" y="16622"/>
                  </a:lnTo>
                  <a:lnTo>
                    <a:pt x="12992" y="16836"/>
                  </a:lnTo>
                  <a:lnTo>
                    <a:pt x="12992" y="16964"/>
                  </a:lnTo>
                  <a:lnTo>
                    <a:pt x="12901" y="17049"/>
                  </a:lnTo>
                  <a:lnTo>
                    <a:pt x="12765" y="17092"/>
                  </a:lnTo>
                  <a:lnTo>
                    <a:pt x="12583" y="17092"/>
                  </a:lnTo>
                  <a:lnTo>
                    <a:pt x="12265" y="17135"/>
                  </a:lnTo>
                  <a:lnTo>
                    <a:pt x="12492" y="17733"/>
                  </a:lnTo>
                  <a:lnTo>
                    <a:pt x="12538" y="17733"/>
                  </a:lnTo>
                  <a:lnTo>
                    <a:pt x="12628" y="17733"/>
                  </a:lnTo>
                  <a:lnTo>
                    <a:pt x="12674" y="17776"/>
                  </a:lnTo>
                  <a:lnTo>
                    <a:pt x="12719" y="17861"/>
                  </a:lnTo>
                  <a:lnTo>
                    <a:pt x="12810" y="18032"/>
                  </a:lnTo>
                  <a:lnTo>
                    <a:pt x="12946" y="18160"/>
                  </a:lnTo>
                  <a:lnTo>
                    <a:pt x="13037" y="18203"/>
                  </a:lnTo>
                  <a:lnTo>
                    <a:pt x="13128" y="18203"/>
                  </a:lnTo>
                  <a:lnTo>
                    <a:pt x="13174" y="18118"/>
                  </a:lnTo>
                  <a:lnTo>
                    <a:pt x="13219" y="18032"/>
                  </a:lnTo>
                  <a:lnTo>
                    <a:pt x="13219" y="17947"/>
                  </a:lnTo>
                  <a:lnTo>
                    <a:pt x="13264" y="17904"/>
                  </a:lnTo>
                  <a:lnTo>
                    <a:pt x="13219" y="17947"/>
                  </a:lnTo>
                  <a:lnTo>
                    <a:pt x="13219" y="18032"/>
                  </a:lnTo>
                  <a:lnTo>
                    <a:pt x="13219" y="18075"/>
                  </a:lnTo>
                  <a:lnTo>
                    <a:pt x="13264" y="18075"/>
                  </a:lnTo>
                  <a:lnTo>
                    <a:pt x="13310" y="18032"/>
                  </a:lnTo>
                  <a:lnTo>
                    <a:pt x="13355" y="18032"/>
                  </a:lnTo>
                  <a:lnTo>
                    <a:pt x="13401" y="18032"/>
                  </a:lnTo>
                  <a:lnTo>
                    <a:pt x="13491" y="18075"/>
                  </a:lnTo>
                  <a:lnTo>
                    <a:pt x="13582" y="18160"/>
                  </a:lnTo>
                  <a:lnTo>
                    <a:pt x="13719" y="18331"/>
                  </a:lnTo>
                  <a:lnTo>
                    <a:pt x="13878" y="18502"/>
                  </a:lnTo>
                  <a:lnTo>
                    <a:pt x="13923" y="18502"/>
                  </a:lnTo>
                  <a:lnTo>
                    <a:pt x="13923" y="18588"/>
                  </a:lnTo>
                  <a:lnTo>
                    <a:pt x="14105" y="18716"/>
                  </a:lnTo>
                  <a:lnTo>
                    <a:pt x="14377" y="18972"/>
                  </a:lnTo>
                  <a:lnTo>
                    <a:pt x="14468" y="19015"/>
                  </a:lnTo>
                  <a:lnTo>
                    <a:pt x="14514" y="19058"/>
                  </a:lnTo>
                  <a:lnTo>
                    <a:pt x="14695" y="19186"/>
                  </a:lnTo>
                  <a:lnTo>
                    <a:pt x="14786" y="19421"/>
                  </a:lnTo>
                  <a:lnTo>
                    <a:pt x="14786" y="19506"/>
                  </a:lnTo>
                  <a:lnTo>
                    <a:pt x="14741" y="19592"/>
                  </a:lnTo>
                  <a:lnTo>
                    <a:pt x="14786" y="19677"/>
                  </a:lnTo>
                  <a:lnTo>
                    <a:pt x="14832" y="19805"/>
                  </a:lnTo>
                  <a:lnTo>
                    <a:pt x="14968" y="19934"/>
                  </a:lnTo>
                  <a:lnTo>
                    <a:pt x="15059" y="19934"/>
                  </a:lnTo>
                  <a:lnTo>
                    <a:pt x="15150" y="19934"/>
                  </a:lnTo>
                  <a:lnTo>
                    <a:pt x="15331" y="20019"/>
                  </a:lnTo>
                  <a:lnTo>
                    <a:pt x="15422" y="20104"/>
                  </a:lnTo>
                  <a:lnTo>
                    <a:pt x="15468" y="20190"/>
                  </a:lnTo>
                  <a:lnTo>
                    <a:pt x="15513" y="20318"/>
                  </a:lnTo>
                  <a:lnTo>
                    <a:pt x="15649" y="20446"/>
                  </a:lnTo>
                  <a:lnTo>
                    <a:pt x="15740" y="20446"/>
                  </a:lnTo>
                  <a:lnTo>
                    <a:pt x="15785" y="20489"/>
                  </a:lnTo>
                  <a:lnTo>
                    <a:pt x="15876" y="20788"/>
                  </a:lnTo>
                  <a:lnTo>
                    <a:pt x="15922" y="21045"/>
                  </a:lnTo>
                  <a:lnTo>
                    <a:pt x="15967" y="21087"/>
                  </a:lnTo>
                  <a:lnTo>
                    <a:pt x="16013" y="21087"/>
                  </a:lnTo>
                  <a:lnTo>
                    <a:pt x="16058" y="21215"/>
                  </a:lnTo>
                  <a:lnTo>
                    <a:pt x="16103" y="21386"/>
                  </a:lnTo>
                  <a:lnTo>
                    <a:pt x="16103" y="21515"/>
                  </a:lnTo>
                  <a:lnTo>
                    <a:pt x="16103" y="21600"/>
                  </a:lnTo>
                  <a:lnTo>
                    <a:pt x="16149" y="21600"/>
                  </a:lnTo>
                  <a:lnTo>
                    <a:pt x="16194" y="21600"/>
                  </a:lnTo>
                  <a:lnTo>
                    <a:pt x="16421" y="21515"/>
                  </a:lnTo>
                  <a:lnTo>
                    <a:pt x="16512" y="21429"/>
                  </a:lnTo>
                  <a:lnTo>
                    <a:pt x="16603" y="21301"/>
                  </a:lnTo>
                  <a:lnTo>
                    <a:pt x="16694" y="21173"/>
                  </a:lnTo>
                  <a:lnTo>
                    <a:pt x="16989" y="21002"/>
                  </a:lnTo>
                  <a:lnTo>
                    <a:pt x="17216" y="20788"/>
                  </a:lnTo>
                  <a:lnTo>
                    <a:pt x="17126" y="20874"/>
                  </a:lnTo>
                  <a:lnTo>
                    <a:pt x="17035" y="20916"/>
                  </a:lnTo>
                  <a:lnTo>
                    <a:pt x="17262" y="20660"/>
                  </a:lnTo>
                  <a:lnTo>
                    <a:pt x="17353" y="20617"/>
                  </a:lnTo>
                  <a:lnTo>
                    <a:pt x="17444" y="20574"/>
                  </a:lnTo>
                  <a:lnTo>
                    <a:pt x="17489" y="20446"/>
                  </a:lnTo>
                  <a:lnTo>
                    <a:pt x="17580" y="20318"/>
                  </a:lnTo>
                  <a:lnTo>
                    <a:pt x="17807" y="20062"/>
                  </a:lnTo>
                  <a:lnTo>
                    <a:pt x="17989" y="19891"/>
                  </a:lnTo>
                  <a:lnTo>
                    <a:pt x="18079" y="19763"/>
                  </a:lnTo>
                  <a:lnTo>
                    <a:pt x="18170" y="19677"/>
                  </a:lnTo>
                  <a:lnTo>
                    <a:pt x="18170" y="19592"/>
                  </a:lnTo>
                  <a:lnTo>
                    <a:pt x="18170" y="19464"/>
                  </a:lnTo>
                  <a:lnTo>
                    <a:pt x="18307" y="19228"/>
                  </a:lnTo>
                  <a:lnTo>
                    <a:pt x="18488" y="19015"/>
                  </a:lnTo>
                  <a:lnTo>
                    <a:pt x="18579" y="18929"/>
                  </a:lnTo>
                  <a:lnTo>
                    <a:pt x="18670" y="18844"/>
                  </a:lnTo>
                  <a:lnTo>
                    <a:pt x="18715" y="18716"/>
                  </a:lnTo>
                  <a:lnTo>
                    <a:pt x="18715" y="18588"/>
                  </a:lnTo>
                  <a:lnTo>
                    <a:pt x="18806" y="18502"/>
                  </a:lnTo>
                  <a:lnTo>
                    <a:pt x="18897" y="18417"/>
                  </a:lnTo>
                  <a:lnTo>
                    <a:pt x="18897" y="18288"/>
                  </a:lnTo>
                  <a:lnTo>
                    <a:pt x="18943" y="18160"/>
                  </a:lnTo>
                  <a:lnTo>
                    <a:pt x="19124" y="17477"/>
                  </a:lnTo>
                  <a:lnTo>
                    <a:pt x="19215" y="17135"/>
                  </a:lnTo>
                  <a:lnTo>
                    <a:pt x="19261" y="16793"/>
                  </a:lnTo>
                  <a:lnTo>
                    <a:pt x="19261" y="16750"/>
                  </a:lnTo>
                  <a:lnTo>
                    <a:pt x="19215" y="16750"/>
                  </a:lnTo>
                  <a:lnTo>
                    <a:pt x="19124" y="16750"/>
                  </a:lnTo>
                  <a:lnTo>
                    <a:pt x="18943" y="16750"/>
                  </a:lnTo>
                  <a:lnTo>
                    <a:pt x="18852" y="16750"/>
                  </a:lnTo>
                  <a:lnTo>
                    <a:pt x="18715" y="16707"/>
                  </a:lnTo>
                  <a:lnTo>
                    <a:pt x="18625" y="16579"/>
                  </a:lnTo>
                  <a:lnTo>
                    <a:pt x="18579" y="16451"/>
                  </a:lnTo>
                  <a:lnTo>
                    <a:pt x="18488" y="16301"/>
                  </a:lnTo>
                  <a:lnTo>
                    <a:pt x="18443" y="16301"/>
                  </a:lnTo>
                  <a:lnTo>
                    <a:pt x="18307" y="16451"/>
                  </a:lnTo>
                  <a:lnTo>
                    <a:pt x="18307" y="16579"/>
                  </a:lnTo>
                  <a:lnTo>
                    <a:pt x="18216" y="16964"/>
                  </a:lnTo>
                  <a:lnTo>
                    <a:pt x="18125" y="17092"/>
                  </a:lnTo>
                  <a:lnTo>
                    <a:pt x="17943" y="17220"/>
                  </a:lnTo>
                  <a:lnTo>
                    <a:pt x="17716" y="17391"/>
                  </a:lnTo>
                  <a:lnTo>
                    <a:pt x="17625" y="17391"/>
                  </a:lnTo>
                  <a:lnTo>
                    <a:pt x="17580" y="17391"/>
                  </a:lnTo>
                  <a:lnTo>
                    <a:pt x="17534" y="17306"/>
                  </a:lnTo>
                  <a:lnTo>
                    <a:pt x="17625" y="17135"/>
                  </a:lnTo>
                  <a:lnTo>
                    <a:pt x="17489" y="17092"/>
                  </a:lnTo>
                  <a:lnTo>
                    <a:pt x="17444" y="17092"/>
                  </a:lnTo>
                  <a:lnTo>
                    <a:pt x="17398" y="17135"/>
                  </a:lnTo>
                  <a:lnTo>
                    <a:pt x="17398" y="17177"/>
                  </a:lnTo>
                  <a:lnTo>
                    <a:pt x="17444" y="17220"/>
                  </a:lnTo>
                  <a:lnTo>
                    <a:pt x="17489" y="17306"/>
                  </a:lnTo>
                  <a:lnTo>
                    <a:pt x="17444" y="17306"/>
                  </a:lnTo>
                  <a:lnTo>
                    <a:pt x="17398" y="17306"/>
                  </a:lnTo>
                  <a:lnTo>
                    <a:pt x="17353" y="17263"/>
                  </a:lnTo>
                  <a:lnTo>
                    <a:pt x="17262" y="17135"/>
                  </a:lnTo>
                  <a:lnTo>
                    <a:pt x="17216" y="16964"/>
                  </a:lnTo>
                  <a:lnTo>
                    <a:pt x="17171" y="16836"/>
                  </a:lnTo>
                  <a:lnTo>
                    <a:pt x="17080" y="16750"/>
                  </a:lnTo>
                  <a:lnTo>
                    <a:pt x="16921" y="16707"/>
                  </a:lnTo>
                  <a:lnTo>
                    <a:pt x="16876" y="16707"/>
                  </a:lnTo>
                  <a:lnTo>
                    <a:pt x="16830" y="16750"/>
                  </a:lnTo>
                  <a:lnTo>
                    <a:pt x="16739" y="16622"/>
                  </a:lnTo>
                  <a:lnTo>
                    <a:pt x="16649" y="16494"/>
                  </a:lnTo>
                  <a:lnTo>
                    <a:pt x="16512" y="16408"/>
                  </a:lnTo>
                  <a:lnTo>
                    <a:pt x="16467" y="16344"/>
                  </a:lnTo>
                  <a:lnTo>
                    <a:pt x="16421" y="16301"/>
                  </a:lnTo>
                  <a:lnTo>
                    <a:pt x="16467" y="16259"/>
                  </a:lnTo>
                  <a:lnTo>
                    <a:pt x="16512" y="16216"/>
                  </a:lnTo>
                  <a:lnTo>
                    <a:pt x="16467" y="16131"/>
                  </a:lnTo>
                  <a:lnTo>
                    <a:pt x="16421" y="16131"/>
                  </a:lnTo>
                  <a:lnTo>
                    <a:pt x="16421" y="16088"/>
                  </a:lnTo>
                  <a:lnTo>
                    <a:pt x="16467" y="16045"/>
                  </a:lnTo>
                  <a:lnTo>
                    <a:pt x="16558" y="16045"/>
                  </a:lnTo>
                  <a:lnTo>
                    <a:pt x="16694" y="15917"/>
                  </a:lnTo>
                  <a:lnTo>
                    <a:pt x="16739" y="15831"/>
                  </a:lnTo>
                  <a:lnTo>
                    <a:pt x="16876" y="15789"/>
                  </a:lnTo>
                  <a:lnTo>
                    <a:pt x="16921" y="15831"/>
                  </a:lnTo>
                  <a:lnTo>
                    <a:pt x="17035" y="15917"/>
                  </a:lnTo>
                  <a:lnTo>
                    <a:pt x="17216" y="16088"/>
                  </a:lnTo>
                  <a:lnTo>
                    <a:pt x="17262" y="16216"/>
                  </a:lnTo>
                  <a:lnTo>
                    <a:pt x="17307" y="16259"/>
                  </a:lnTo>
                  <a:lnTo>
                    <a:pt x="17444" y="16259"/>
                  </a:lnTo>
                  <a:lnTo>
                    <a:pt x="17580" y="16259"/>
                  </a:lnTo>
                  <a:lnTo>
                    <a:pt x="17716" y="16301"/>
                  </a:lnTo>
                  <a:lnTo>
                    <a:pt x="17852" y="16344"/>
                  </a:lnTo>
                  <a:lnTo>
                    <a:pt x="17943" y="16344"/>
                  </a:lnTo>
                  <a:lnTo>
                    <a:pt x="18079" y="16301"/>
                  </a:lnTo>
                  <a:lnTo>
                    <a:pt x="18170" y="16173"/>
                  </a:lnTo>
                  <a:lnTo>
                    <a:pt x="18261" y="16002"/>
                  </a:lnTo>
                  <a:lnTo>
                    <a:pt x="18307" y="15874"/>
                  </a:lnTo>
                  <a:lnTo>
                    <a:pt x="18352" y="15831"/>
                  </a:lnTo>
                  <a:lnTo>
                    <a:pt x="18397" y="15831"/>
                  </a:lnTo>
                  <a:lnTo>
                    <a:pt x="18488" y="15874"/>
                  </a:lnTo>
                  <a:lnTo>
                    <a:pt x="18534" y="15960"/>
                  </a:lnTo>
                  <a:lnTo>
                    <a:pt x="18579" y="16045"/>
                  </a:lnTo>
                  <a:lnTo>
                    <a:pt x="18625" y="16131"/>
                  </a:lnTo>
                  <a:lnTo>
                    <a:pt x="18715" y="16088"/>
                  </a:lnTo>
                  <a:lnTo>
                    <a:pt x="18943" y="16002"/>
                  </a:lnTo>
                  <a:lnTo>
                    <a:pt x="19033" y="15874"/>
                  </a:lnTo>
                  <a:lnTo>
                    <a:pt x="19170" y="15789"/>
                  </a:lnTo>
                  <a:lnTo>
                    <a:pt x="19306" y="15703"/>
                  </a:lnTo>
                  <a:lnTo>
                    <a:pt x="19760" y="15233"/>
                  </a:lnTo>
                  <a:lnTo>
                    <a:pt x="19760" y="15191"/>
                  </a:lnTo>
                  <a:lnTo>
                    <a:pt x="19851" y="15020"/>
                  </a:lnTo>
                  <a:lnTo>
                    <a:pt x="19897" y="14934"/>
                  </a:lnTo>
                  <a:lnTo>
                    <a:pt x="19897" y="14891"/>
                  </a:lnTo>
                  <a:lnTo>
                    <a:pt x="19942" y="14934"/>
                  </a:lnTo>
                  <a:lnTo>
                    <a:pt x="19987" y="14977"/>
                  </a:lnTo>
                  <a:lnTo>
                    <a:pt x="20283" y="15105"/>
                  </a:lnTo>
                  <a:lnTo>
                    <a:pt x="20374" y="15148"/>
                  </a:lnTo>
                  <a:lnTo>
                    <a:pt x="20419" y="15191"/>
                  </a:lnTo>
                  <a:lnTo>
                    <a:pt x="20464" y="15191"/>
                  </a:lnTo>
                  <a:lnTo>
                    <a:pt x="20510" y="15105"/>
                  </a:lnTo>
                  <a:lnTo>
                    <a:pt x="20510" y="15062"/>
                  </a:lnTo>
                  <a:lnTo>
                    <a:pt x="20510" y="14977"/>
                  </a:lnTo>
                  <a:lnTo>
                    <a:pt x="20555" y="14891"/>
                  </a:lnTo>
                  <a:lnTo>
                    <a:pt x="20601" y="14934"/>
                  </a:lnTo>
                  <a:lnTo>
                    <a:pt x="20601" y="14977"/>
                  </a:lnTo>
                  <a:lnTo>
                    <a:pt x="20555" y="15105"/>
                  </a:lnTo>
                  <a:lnTo>
                    <a:pt x="20555" y="15191"/>
                  </a:lnTo>
                  <a:lnTo>
                    <a:pt x="20646" y="14934"/>
                  </a:lnTo>
                  <a:lnTo>
                    <a:pt x="20828" y="14720"/>
                  </a:lnTo>
                  <a:lnTo>
                    <a:pt x="20873" y="14763"/>
                  </a:lnTo>
                  <a:lnTo>
                    <a:pt x="20873" y="14806"/>
                  </a:lnTo>
                  <a:lnTo>
                    <a:pt x="20873" y="15020"/>
                  </a:lnTo>
                  <a:lnTo>
                    <a:pt x="21009" y="15575"/>
                  </a:lnTo>
                  <a:lnTo>
                    <a:pt x="21009" y="15490"/>
                  </a:lnTo>
                  <a:lnTo>
                    <a:pt x="21100" y="15831"/>
                  </a:lnTo>
                  <a:lnTo>
                    <a:pt x="21146" y="16088"/>
                  </a:lnTo>
                  <a:lnTo>
                    <a:pt x="21237" y="16301"/>
                  </a:lnTo>
                  <a:lnTo>
                    <a:pt x="21282" y="16537"/>
                  </a:lnTo>
                  <a:lnTo>
                    <a:pt x="21418" y="17263"/>
                  </a:lnTo>
                  <a:lnTo>
                    <a:pt x="21464" y="17306"/>
                  </a:lnTo>
                  <a:lnTo>
                    <a:pt x="21600" y="16173"/>
                  </a:lnTo>
                  <a:lnTo>
                    <a:pt x="21600" y="15191"/>
                  </a:lnTo>
                  <a:lnTo>
                    <a:pt x="21555" y="14165"/>
                  </a:lnTo>
                  <a:lnTo>
                    <a:pt x="21509" y="12862"/>
                  </a:lnTo>
                  <a:close/>
                  <a:moveTo>
                    <a:pt x="6087" y="8610"/>
                  </a:moveTo>
                  <a:lnTo>
                    <a:pt x="6087" y="8610"/>
                  </a:lnTo>
                  <a:lnTo>
                    <a:pt x="6132" y="8567"/>
                  </a:lnTo>
                  <a:lnTo>
                    <a:pt x="6178" y="8439"/>
                  </a:lnTo>
                  <a:lnTo>
                    <a:pt x="6223" y="8354"/>
                  </a:lnTo>
                  <a:lnTo>
                    <a:pt x="6314" y="8311"/>
                  </a:lnTo>
                  <a:lnTo>
                    <a:pt x="6405" y="8354"/>
                  </a:lnTo>
                  <a:lnTo>
                    <a:pt x="6087" y="8610"/>
                  </a:lnTo>
                  <a:close/>
                  <a:moveTo>
                    <a:pt x="6450" y="8781"/>
                  </a:moveTo>
                  <a:lnTo>
                    <a:pt x="6450" y="8781"/>
                  </a:lnTo>
                  <a:lnTo>
                    <a:pt x="6450" y="8738"/>
                  </a:lnTo>
                  <a:lnTo>
                    <a:pt x="6450" y="8696"/>
                  </a:lnTo>
                  <a:lnTo>
                    <a:pt x="6587" y="8482"/>
                  </a:lnTo>
                  <a:lnTo>
                    <a:pt x="6541" y="8610"/>
                  </a:lnTo>
                  <a:lnTo>
                    <a:pt x="6450" y="8781"/>
                  </a:lnTo>
                  <a:close/>
                  <a:moveTo>
                    <a:pt x="8381" y="7264"/>
                  </a:moveTo>
                  <a:lnTo>
                    <a:pt x="8381" y="7264"/>
                  </a:lnTo>
                  <a:lnTo>
                    <a:pt x="8426" y="7456"/>
                  </a:lnTo>
                  <a:lnTo>
                    <a:pt x="8472" y="7627"/>
                  </a:lnTo>
                  <a:lnTo>
                    <a:pt x="8472" y="7670"/>
                  </a:lnTo>
                  <a:lnTo>
                    <a:pt x="8426" y="7670"/>
                  </a:lnTo>
                  <a:lnTo>
                    <a:pt x="8336" y="7627"/>
                  </a:lnTo>
                  <a:lnTo>
                    <a:pt x="8290" y="7585"/>
                  </a:lnTo>
                  <a:lnTo>
                    <a:pt x="8290" y="7307"/>
                  </a:lnTo>
                  <a:lnTo>
                    <a:pt x="8245" y="7008"/>
                  </a:lnTo>
                  <a:lnTo>
                    <a:pt x="8336" y="7050"/>
                  </a:lnTo>
                  <a:lnTo>
                    <a:pt x="8426" y="7050"/>
                  </a:lnTo>
                  <a:lnTo>
                    <a:pt x="8472" y="7050"/>
                  </a:lnTo>
                  <a:lnTo>
                    <a:pt x="8472" y="7093"/>
                  </a:lnTo>
                  <a:lnTo>
                    <a:pt x="8426" y="7136"/>
                  </a:lnTo>
                  <a:lnTo>
                    <a:pt x="8381" y="7179"/>
                  </a:lnTo>
                  <a:lnTo>
                    <a:pt x="8381" y="7264"/>
                  </a:lnTo>
                  <a:close/>
                  <a:moveTo>
                    <a:pt x="9517" y="7798"/>
                  </a:moveTo>
                  <a:lnTo>
                    <a:pt x="9517" y="7798"/>
                  </a:lnTo>
                  <a:lnTo>
                    <a:pt x="9471" y="7798"/>
                  </a:lnTo>
                  <a:lnTo>
                    <a:pt x="9426" y="7798"/>
                  </a:lnTo>
                  <a:lnTo>
                    <a:pt x="9335" y="7713"/>
                  </a:lnTo>
                  <a:lnTo>
                    <a:pt x="9244" y="7627"/>
                  </a:lnTo>
                  <a:lnTo>
                    <a:pt x="9153" y="7542"/>
                  </a:lnTo>
                  <a:lnTo>
                    <a:pt x="9108" y="7542"/>
                  </a:lnTo>
                  <a:lnTo>
                    <a:pt x="9062" y="7499"/>
                  </a:lnTo>
                  <a:lnTo>
                    <a:pt x="9108" y="7456"/>
                  </a:lnTo>
                  <a:lnTo>
                    <a:pt x="9108" y="7350"/>
                  </a:lnTo>
                  <a:lnTo>
                    <a:pt x="9199" y="7307"/>
                  </a:lnTo>
                  <a:lnTo>
                    <a:pt x="9380" y="7350"/>
                  </a:lnTo>
                  <a:lnTo>
                    <a:pt x="9562" y="7456"/>
                  </a:lnTo>
                  <a:lnTo>
                    <a:pt x="9608" y="7499"/>
                  </a:lnTo>
                  <a:lnTo>
                    <a:pt x="9608" y="7585"/>
                  </a:lnTo>
                  <a:lnTo>
                    <a:pt x="9562" y="7670"/>
                  </a:lnTo>
                  <a:lnTo>
                    <a:pt x="9517" y="7798"/>
                  </a:lnTo>
                  <a:close/>
                  <a:moveTo>
                    <a:pt x="10244" y="10597"/>
                  </a:moveTo>
                  <a:lnTo>
                    <a:pt x="10244" y="10597"/>
                  </a:lnTo>
                  <a:lnTo>
                    <a:pt x="10334" y="10768"/>
                  </a:lnTo>
                  <a:lnTo>
                    <a:pt x="10244" y="10597"/>
                  </a:lnTo>
                  <a:close/>
                  <a:moveTo>
                    <a:pt x="10766" y="7969"/>
                  </a:moveTo>
                  <a:lnTo>
                    <a:pt x="10766" y="7969"/>
                  </a:lnTo>
                  <a:lnTo>
                    <a:pt x="10766" y="7926"/>
                  </a:lnTo>
                  <a:lnTo>
                    <a:pt x="10675" y="7884"/>
                  </a:lnTo>
                  <a:lnTo>
                    <a:pt x="10630" y="7841"/>
                  </a:lnTo>
                  <a:lnTo>
                    <a:pt x="10562" y="7798"/>
                  </a:lnTo>
                  <a:lnTo>
                    <a:pt x="10630" y="7798"/>
                  </a:lnTo>
                  <a:lnTo>
                    <a:pt x="10721" y="7841"/>
                  </a:lnTo>
                  <a:lnTo>
                    <a:pt x="10902" y="7969"/>
                  </a:lnTo>
                  <a:lnTo>
                    <a:pt x="10993" y="8012"/>
                  </a:lnTo>
                  <a:lnTo>
                    <a:pt x="10948" y="8055"/>
                  </a:lnTo>
                  <a:lnTo>
                    <a:pt x="10902" y="8097"/>
                  </a:lnTo>
                  <a:lnTo>
                    <a:pt x="10811" y="8055"/>
                  </a:lnTo>
                  <a:lnTo>
                    <a:pt x="10562" y="7969"/>
                  </a:lnTo>
                  <a:lnTo>
                    <a:pt x="10675" y="7969"/>
                  </a:lnTo>
                  <a:lnTo>
                    <a:pt x="10721" y="8012"/>
                  </a:lnTo>
                  <a:lnTo>
                    <a:pt x="10766" y="7969"/>
                  </a:lnTo>
                  <a:close/>
                  <a:moveTo>
                    <a:pt x="11402" y="11879"/>
                  </a:moveTo>
                  <a:lnTo>
                    <a:pt x="11402" y="11879"/>
                  </a:lnTo>
                  <a:lnTo>
                    <a:pt x="11311" y="11964"/>
                  </a:lnTo>
                  <a:lnTo>
                    <a:pt x="11266" y="11964"/>
                  </a:lnTo>
                  <a:lnTo>
                    <a:pt x="11493" y="11708"/>
                  </a:lnTo>
                  <a:lnTo>
                    <a:pt x="11584" y="11580"/>
                  </a:lnTo>
                  <a:lnTo>
                    <a:pt x="11629" y="11452"/>
                  </a:lnTo>
                  <a:lnTo>
                    <a:pt x="11629" y="11323"/>
                  </a:lnTo>
                  <a:lnTo>
                    <a:pt x="11493" y="11281"/>
                  </a:lnTo>
                  <a:lnTo>
                    <a:pt x="11447" y="11238"/>
                  </a:lnTo>
                  <a:lnTo>
                    <a:pt x="11084" y="11153"/>
                  </a:lnTo>
                  <a:lnTo>
                    <a:pt x="11038" y="11153"/>
                  </a:lnTo>
                  <a:lnTo>
                    <a:pt x="10902" y="11153"/>
                  </a:lnTo>
                  <a:lnTo>
                    <a:pt x="10766" y="11067"/>
                  </a:lnTo>
                  <a:lnTo>
                    <a:pt x="10630" y="10982"/>
                  </a:lnTo>
                  <a:lnTo>
                    <a:pt x="11038" y="11110"/>
                  </a:lnTo>
                  <a:lnTo>
                    <a:pt x="11266" y="11195"/>
                  </a:lnTo>
                  <a:lnTo>
                    <a:pt x="11493" y="11281"/>
                  </a:lnTo>
                  <a:lnTo>
                    <a:pt x="11538" y="11281"/>
                  </a:lnTo>
                  <a:lnTo>
                    <a:pt x="11584" y="11323"/>
                  </a:lnTo>
                  <a:lnTo>
                    <a:pt x="11629" y="11323"/>
                  </a:lnTo>
                  <a:lnTo>
                    <a:pt x="11629" y="11366"/>
                  </a:lnTo>
                  <a:lnTo>
                    <a:pt x="11674" y="11452"/>
                  </a:lnTo>
                  <a:lnTo>
                    <a:pt x="11720" y="11537"/>
                  </a:lnTo>
                  <a:lnTo>
                    <a:pt x="11674" y="11580"/>
                  </a:lnTo>
                  <a:lnTo>
                    <a:pt x="11629" y="11580"/>
                  </a:lnTo>
                  <a:lnTo>
                    <a:pt x="11584" y="11580"/>
                  </a:lnTo>
                  <a:lnTo>
                    <a:pt x="11493" y="11708"/>
                  </a:lnTo>
                  <a:lnTo>
                    <a:pt x="11402" y="11879"/>
                  </a:lnTo>
                  <a:close/>
                  <a:moveTo>
                    <a:pt x="11856" y="12178"/>
                  </a:moveTo>
                  <a:lnTo>
                    <a:pt x="11856" y="12178"/>
                  </a:lnTo>
                  <a:lnTo>
                    <a:pt x="11765" y="12135"/>
                  </a:lnTo>
                  <a:lnTo>
                    <a:pt x="11493" y="12050"/>
                  </a:lnTo>
                  <a:lnTo>
                    <a:pt x="11856" y="12178"/>
                  </a:lnTo>
                  <a:close/>
                  <a:moveTo>
                    <a:pt x="11674" y="8055"/>
                  </a:moveTo>
                  <a:lnTo>
                    <a:pt x="11674" y="8055"/>
                  </a:lnTo>
                  <a:lnTo>
                    <a:pt x="11856" y="8226"/>
                  </a:lnTo>
                  <a:lnTo>
                    <a:pt x="11674" y="8055"/>
                  </a:lnTo>
                  <a:close/>
                  <a:moveTo>
                    <a:pt x="13491" y="7350"/>
                  </a:moveTo>
                  <a:lnTo>
                    <a:pt x="13491" y="7350"/>
                  </a:lnTo>
                  <a:lnTo>
                    <a:pt x="13401" y="7585"/>
                  </a:lnTo>
                  <a:lnTo>
                    <a:pt x="13491" y="7350"/>
                  </a:lnTo>
                  <a:close/>
                  <a:moveTo>
                    <a:pt x="13128" y="11110"/>
                  </a:moveTo>
                  <a:lnTo>
                    <a:pt x="13128" y="11110"/>
                  </a:lnTo>
                  <a:lnTo>
                    <a:pt x="13128" y="11067"/>
                  </a:lnTo>
                  <a:lnTo>
                    <a:pt x="13083" y="11024"/>
                  </a:lnTo>
                  <a:lnTo>
                    <a:pt x="13128" y="11024"/>
                  </a:lnTo>
                  <a:lnTo>
                    <a:pt x="13174" y="10982"/>
                  </a:lnTo>
                  <a:lnTo>
                    <a:pt x="13174" y="10853"/>
                  </a:lnTo>
                  <a:lnTo>
                    <a:pt x="13174" y="10811"/>
                  </a:lnTo>
                  <a:lnTo>
                    <a:pt x="13128" y="10768"/>
                  </a:lnTo>
                  <a:lnTo>
                    <a:pt x="13174" y="10640"/>
                  </a:lnTo>
                  <a:lnTo>
                    <a:pt x="13219" y="10554"/>
                  </a:lnTo>
                  <a:lnTo>
                    <a:pt x="13174" y="10469"/>
                  </a:lnTo>
                  <a:lnTo>
                    <a:pt x="13083" y="10362"/>
                  </a:lnTo>
                  <a:lnTo>
                    <a:pt x="13174" y="10426"/>
                  </a:lnTo>
                  <a:lnTo>
                    <a:pt x="13264" y="10512"/>
                  </a:lnTo>
                  <a:lnTo>
                    <a:pt x="13219" y="10554"/>
                  </a:lnTo>
                  <a:lnTo>
                    <a:pt x="13264" y="10554"/>
                  </a:lnTo>
                  <a:lnTo>
                    <a:pt x="13219" y="10853"/>
                  </a:lnTo>
                  <a:lnTo>
                    <a:pt x="13128" y="11110"/>
                  </a:lnTo>
                  <a:close/>
                  <a:moveTo>
                    <a:pt x="13355" y="10063"/>
                  </a:moveTo>
                  <a:lnTo>
                    <a:pt x="13355" y="10063"/>
                  </a:lnTo>
                  <a:lnTo>
                    <a:pt x="13355" y="10106"/>
                  </a:lnTo>
                  <a:lnTo>
                    <a:pt x="13401" y="10148"/>
                  </a:lnTo>
                  <a:lnTo>
                    <a:pt x="13446" y="10640"/>
                  </a:lnTo>
                  <a:lnTo>
                    <a:pt x="13310" y="10106"/>
                  </a:lnTo>
                  <a:lnTo>
                    <a:pt x="13219" y="9636"/>
                  </a:lnTo>
                  <a:lnTo>
                    <a:pt x="13264" y="9465"/>
                  </a:lnTo>
                  <a:lnTo>
                    <a:pt x="13264" y="9422"/>
                  </a:lnTo>
                  <a:lnTo>
                    <a:pt x="13310" y="9422"/>
                  </a:lnTo>
                  <a:lnTo>
                    <a:pt x="13355" y="9465"/>
                  </a:lnTo>
                  <a:lnTo>
                    <a:pt x="13310" y="9550"/>
                  </a:lnTo>
                  <a:lnTo>
                    <a:pt x="13219" y="9636"/>
                  </a:lnTo>
                  <a:lnTo>
                    <a:pt x="13264" y="9764"/>
                  </a:lnTo>
                  <a:lnTo>
                    <a:pt x="13355" y="9849"/>
                  </a:lnTo>
                  <a:lnTo>
                    <a:pt x="13446" y="9892"/>
                  </a:lnTo>
                  <a:lnTo>
                    <a:pt x="13491" y="9977"/>
                  </a:lnTo>
                  <a:lnTo>
                    <a:pt x="13491" y="10020"/>
                  </a:lnTo>
                  <a:lnTo>
                    <a:pt x="13446" y="10020"/>
                  </a:lnTo>
                  <a:lnTo>
                    <a:pt x="13355" y="10063"/>
                  </a:lnTo>
                  <a:close/>
                  <a:moveTo>
                    <a:pt x="13401" y="8866"/>
                  </a:moveTo>
                  <a:lnTo>
                    <a:pt x="13401" y="8866"/>
                  </a:lnTo>
                  <a:lnTo>
                    <a:pt x="13355" y="8909"/>
                  </a:lnTo>
                  <a:lnTo>
                    <a:pt x="13401" y="8866"/>
                  </a:lnTo>
                  <a:lnTo>
                    <a:pt x="13264" y="8738"/>
                  </a:lnTo>
                  <a:lnTo>
                    <a:pt x="13128" y="8525"/>
                  </a:lnTo>
                  <a:lnTo>
                    <a:pt x="13083" y="8439"/>
                  </a:lnTo>
                  <a:lnTo>
                    <a:pt x="13037" y="8311"/>
                  </a:lnTo>
                  <a:lnTo>
                    <a:pt x="13083" y="8268"/>
                  </a:lnTo>
                  <a:lnTo>
                    <a:pt x="13174" y="8226"/>
                  </a:lnTo>
                  <a:lnTo>
                    <a:pt x="13355" y="8055"/>
                  </a:lnTo>
                  <a:lnTo>
                    <a:pt x="13355" y="8097"/>
                  </a:lnTo>
                  <a:lnTo>
                    <a:pt x="13264" y="8183"/>
                  </a:lnTo>
                  <a:lnTo>
                    <a:pt x="13128" y="8482"/>
                  </a:lnTo>
                  <a:lnTo>
                    <a:pt x="13264" y="8525"/>
                  </a:lnTo>
                  <a:lnTo>
                    <a:pt x="13355" y="8610"/>
                  </a:lnTo>
                  <a:lnTo>
                    <a:pt x="13355" y="8653"/>
                  </a:lnTo>
                  <a:lnTo>
                    <a:pt x="13355" y="8696"/>
                  </a:lnTo>
                  <a:lnTo>
                    <a:pt x="13355" y="8781"/>
                  </a:lnTo>
                  <a:lnTo>
                    <a:pt x="13355" y="8824"/>
                  </a:lnTo>
                  <a:lnTo>
                    <a:pt x="13401" y="8824"/>
                  </a:lnTo>
                  <a:lnTo>
                    <a:pt x="13446" y="8781"/>
                  </a:lnTo>
                  <a:lnTo>
                    <a:pt x="13491" y="8781"/>
                  </a:lnTo>
                  <a:lnTo>
                    <a:pt x="13446" y="8824"/>
                  </a:lnTo>
                  <a:lnTo>
                    <a:pt x="13401" y="8866"/>
                  </a:lnTo>
                  <a:close/>
                  <a:moveTo>
                    <a:pt x="16649" y="13524"/>
                  </a:moveTo>
                  <a:lnTo>
                    <a:pt x="16649" y="13524"/>
                  </a:lnTo>
                  <a:lnTo>
                    <a:pt x="16558" y="13652"/>
                  </a:lnTo>
                  <a:lnTo>
                    <a:pt x="16421" y="13695"/>
                  </a:lnTo>
                  <a:lnTo>
                    <a:pt x="16331" y="13695"/>
                  </a:lnTo>
                  <a:lnTo>
                    <a:pt x="16194" y="13652"/>
                  </a:lnTo>
                  <a:lnTo>
                    <a:pt x="15922" y="13524"/>
                  </a:lnTo>
                  <a:lnTo>
                    <a:pt x="15695" y="13374"/>
                  </a:lnTo>
                  <a:lnTo>
                    <a:pt x="15649" y="13332"/>
                  </a:lnTo>
                  <a:lnTo>
                    <a:pt x="15649" y="13204"/>
                  </a:lnTo>
                  <a:lnTo>
                    <a:pt x="15649" y="12990"/>
                  </a:lnTo>
                  <a:lnTo>
                    <a:pt x="15740" y="12819"/>
                  </a:lnTo>
                  <a:lnTo>
                    <a:pt x="15740" y="12691"/>
                  </a:lnTo>
                  <a:lnTo>
                    <a:pt x="15740" y="12648"/>
                  </a:lnTo>
                  <a:lnTo>
                    <a:pt x="15649" y="12648"/>
                  </a:lnTo>
                  <a:lnTo>
                    <a:pt x="15558" y="12648"/>
                  </a:lnTo>
                  <a:lnTo>
                    <a:pt x="15468" y="12605"/>
                  </a:lnTo>
                  <a:lnTo>
                    <a:pt x="15422" y="12563"/>
                  </a:lnTo>
                  <a:lnTo>
                    <a:pt x="15422" y="12520"/>
                  </a:lnTo>
                  <a:lnTo>
                    <a:pt x="15377" y="12477"/>
                  </a:lnTo>
                  <a:lnTo>
                    <a:pt x="15150" y="12349"/>
                  </a:lnTo>
                  <a:lnTo>
                    <a:pt x="14922" y="12178"/>
                  </a:lnTo>
                  <a:lnTo>
                    <a:pt x="14832" y="12093"/>
                  </a:lnTo>
                  <a:lnTo>
                    <a:pt x="14786" y="12050"/>
                  </a:lnTo>
                  <a:lnTo>
                    <a:pt x="14786" y="11964"/>
                  </a:lnTo>
                  <a:lnTo>
                    <a:pt x="14741" y="11836"/>
                  </a:lnTo>
                  <a:lnTo>
                    <a:pt x="14695" y="11793"/>
                  </a:lnTo>
                  <a:lnTo>
                    <a:pt x="14604" y="11751"/>
                  </a:lnTo>
                  <a:lnTo>
                    <a:pt x="14514" y="11751"/>
                  </a:lnTo>
                  <a:lnTo>
                    <a:pt x="14468" y="11708"/>
                  </a:lnTo>
                  <a:lnTo>
                    <a:pt x="14468" y="11580"/>
                  </a:lnTo>
                  <a:lnTo>
                    <a:pt x="14514" y="11409"/>
                  </a:lnTo>
                  <a:lnTo>
                    <a:pt x="14650" y="11153"/>
                  </a:lnTo>
                  <a:lnTo>
                    <a:pt x="14650" y="10939"/>
                  </a:lnTo>
                  <a:lnTo>
                    <a:pt x="14695" y="10853"/>
                  </a:lnTo>
                  <a:lnTo>
                    <a:pt x="14741" y="10682"/>
                  </a:lnTo>
                  <a:lnTo>
                    <a:pt x="14786" y="10597"/>
                  </a:lnTo>
                  <a:lnTo>
                    <a:pt x="14832" y="10554"/>
                  </a:lnTo>
                  <a:lnTo>
                    <a:pt x="14922" y="10512"/>
                  </a:lnTo>
                  <a:lnTo>
                    <a:pt x="15104" y="10554"/>
                  </a:lnTo>
                  <a:lnTo>
                    <a:pt x="15286" y="10597"/>
                  </a:lnTo>
                  <a:lnTo>
                    <a:pt x="15331" y="10682"/>
                  </a:lnTo>
                  <a:lnTo>
                    <a:pt x="15331" y="10725"/>
                  </a:lnTo>
                  <a:lnTo>
                    <a:pt x="15377" y="10853"/>
                  </a:lnTo>
                  <a:lnTo>
                    <a:pt x="15422" y="10896"/>
                  </a:lnTo>
                  <a:lnTo>
                    <a:pt x="15468" y="10896"/>
                  </a:lnTo>
                  <a:lnTo>
                    <a:pt x="15377" y="10939"/>
                  </a:lnTo>
                  <a:lnTo>
                    <a:pt x="15240" y="10982"/>
                  </a:lnTo>
                  <a:lnTo>
                    <a:pt x="15195" y="10982"/>
                  </a:lnTo>
                  <a:lnTo>
                    <a:pt x="15150" y="11067"/>
                  </a:lnTo>
                  <a:lnTo>
                    <a:pt x="15286" y="11153"/>
                  </a:lnTo>
                  <a:lnTo>
                    <a:pt x="15331" y="11238"/>
                  </a:lnTo>
                  <a:lnTo>
                    <a:pt x="15331" y="11281"/>
                  </a:lnTo>
                  <a:lnTo>
                    <a:pt x="15286" y="11323"/>
                  </a:lnTo>
                  <a:lnTo>
                    <a:pt x="15195" y="11323"/>
                  </a:lnTo>
                  <a:lnTo>
                    <a:pt x="15150" y="11366"/>
                  </a:lnTo>
                  <a:lnTo>
                    <a:pt x="15104" y="11366"/>
                  </a:lnTo>
                  <a:lnTo>
                    <a:pt x="15104" y="11409"/>
                  </a:lnTo>
                  <a:lnTo>
                    <a:pt x="15150" y="11409"/>
                  </a:lnTo>
                  <a:lnTo>
                    <a:pt x="15240" y="11452"/>
                  </a:lnTo>
                  <a:lnTo>
                    <a:pt x="15468" y="11623"/>
                  </a:lnTo>
                  <a:lnTo>
                    <a:pt x="15468" y="11665"/>
                  </a:lnTo>
                  <a:lnTo>
                    <a:pt x="15513" y="11708"/>
                  </a:lnTo>
                  <a:lnTo>
                    <a:pt x="15649" y="11708"/>
                  </a:lnTo>
                  <a:lnTo>
                    <a:pt x="15740" y="11708"/>
                  </a:lnTo>
                  <a:lnTo>
                    <a:pt x="15831" y="11751"/>
                  </a:lnTo>
                  <a:lnTo>
                    <a:pt x="15876" y="11793"/>
                  </a:lnTo>
                  <a:lnTo>
                    <a:pt x="15876" y="11879"/>
                  </a:lnTo>
                  <a:lnTo>
                    <a:pt x="15922" y="12007"/>
                  </a:lnTo>
                  <a:lnTo>
                    <a:pt x="15967" y="12007"/>
                  </a:lnTo>
                  <a:lnTo>
                    <a:pt x="16013" y="11879"/>
                  </a:lnTo>
                  <a:lnTo>
                    <a:pt x="16013" y="11836"/>
                  </a:lnTo>
                  <a:lnTo>
                    <a:pt x="16058" y="11793"/>
                  </a:lnTo>
                  <a:lnTo>
                    <a:pt x="16103" y="11793"/>
                  </a:lnTo>
                  <a:lnTo>
                    <a:pt x="16194" y="11879"/>
                  </a:lnTo>
                  <a:lnTo>
                    <a:pt x="16285" y="11922"/>
                  </a:lnTo>
                  <a:lnTo>
                    <a:pt x="16421" y="12007"/>
                  </a:lnTo>
                  <a:lnTo>
                    <a:pt x="16376" y="12050"/>
                  </a:lnTo>
                  <a:lnTo>
                    <a:pt x="16331" y="12093"/>
                  </a:lnTo>
                  <a:lnTo>
                    <a:pt x="16285" y="12221"/>
                  </a:lnTo>
                  <a:lnTo>
                    <a:pt x="16194" y="12306"/>
                  </a:lnTo>
                  <a:lnTo>
                    <a:pt x="16149" y="12349"/>
                  </a:lnTo>
                  <a:lnTo>
                    <a:pt x="16149" y="12392"/>
                  </a:lnTo>
                  <a:lnTo>
                    <a:pt x="16149" y="12434"/>
                  </a:lnTo>
                  <a:lnTo>
                    <a:pt x="16194" y="12477"/>
                  </a:lnTo>
                  <a:lnTo>
                    <a:pt x="16285" y="12563"/>
                  </a:lnTo>
                  <a:lnTo>
                    <a:pt x="16240" y="12477"/>
                  </a:lnTo>
                  <a:lnTo>
                    <a:pt x="16376" y="12605"/>
                  </a:lnTo>
                  <a:lnTo>
                    <a:pt x="16467" y="12648"/>
                  </a:lnTo>
                  <a:lnTo>
                    <a:pt x="16558" y="12691"/>
                  </a:lnTo>
                  <a:lnTo>
                    <a:pt x="16603" y="12776"/>
                  </a:lnTo>
                  <a:lnTo>
                    <a:pt x="16649" y="12904"/>
                  </a:lnTo>
                  <a:lnTo>
                    <a:pt x="16785" y="13204"/>
                  </a:lnTo>
                  <a:lnTo>
                    <a:pt x="16649" y="13524"/>
                  </a:lnTo>
                  <a:close/>
                  <a:moveTo>
                    <a:pt x="16512" y="10853"/>
                  </a:moveTo>
                  <a:lnTo>
                    <a:pt x="16512" y="10853"/>
                  </a:lnTo>
                  <a:lnTo>
                    <a:pt x="16467" y="10853"/>
                  </a:lnTo>
                  <a:lnTo>
                    <a:pt x="16421" y="10811"/>
                  </a:lnTo>
                  <a:lnTo>
                    <a:pt x="16421" y="10725"/>
                  </a:lnTo>
                  <a:lnTo>
                    <a:pt x="16285" y="10554"/>
                  </a:lnTo>
                  <a:lnTo>
                    <a:pt x="16240" y="10319"/>
                  </a:lnTo>
                  <a:lnTo>
                    <a:pt x="16240" y="10148"/>
                  </a:lnTo>
                  <a:lnTo>
                    <a:pt x="16331" y="9977"/>
                  </a:lnTo>
                  <a:lnTo>
                    <a:pt x="16421" y="9764"/>
                  </a:lnTo>
                  <a:lnTo>
                    <a:pt x="16421" y="9807"/>
                  </a:lnTo>
                  <a:lnTo>
                    <a:pt x="16467" y="9935"/>
                  </a:lnTo>
                  <a:lnTo>
                    <a:pt x="16512" y="10020"/>
                  </a:lnTo>
                  <a:lnTo>
                    <a:pt x="16558" y="10020"/>
                  </a:lnTo>
                  <a:lnTo>
                    <a:pt x="16649" y="10063"/>
                  </a:lnTo>
                  <a:lnTo>
                    <a:pt x="16739" y="10234"/>
                  </a:lnTo>
                  <a:lnTo>
                    <a:pt x="16785" y="10469"/>
                  </a:lnTo>
                  <a:lnTo>
                    <a:pt x="16830" y="10640"/>
                  </a:lnTo>
                  <a:lnTo>
                    <a:pt x="16785" y="10725"/>
                  </a:lnTo>
                  <a:lnTo>
                    <a:pt x="16739" y="10768"/>
                  </a:lnTo>
                  <a:lnTo>
                    <a:pt x="16649" y="10811"/>
                  </a:lnTo>
                  <a:lnTo>
                    <a:pt x="16512" y="10853"/>
                  </a:lnTo>
                  <a:close/>
                  <a:moveTo>
                    <a:pt x="17943" y="8866"/>
                  </a:moveTo>
                  <a:lnTo>
                    <a:pt x="17943" y="8866"/>
                  </a:lnTo>
                  <a:lnTo>
                    <a:pt x="17807" y="8738"/>
                  </a:lnTo>
                  <a:lnTo>
                    <a:pt x="17671" y="8610"/>
                  </a:lnTo>
                  <a:lnTo>
                    <a:pt x="17671" y="8567"/>
                  </a:lnTo>
                  <a:lnTo>
                    <a:pt x="17671" y="8482"/>
                  </a:lnTo>
                  <a:lnTo>
                    <a:pt x="17716" y="8183"/>
                  </a:lnTo>
                  <a:lnTo>
                    <a:pt x="17807" y="8140"/>
                  </a:lnTo>
                  <a:lnTo>
                    <a:pt x="17807" y="8012"/>
                  </a:lnTo>
                  <a:lnTo>
                    <a:pt x="17852" y="7926"/>
                  </a:lnTo>
                  <a:lnTo>
                    <a:pt x="17852" y="7884"/>
                  </a:lnTo>
                  <a:lnTo>
                    <a:pt x="17898" y="7884"/>
                  </a:lnTo>
                  <a:lnTo>
                    <a:pt x="17943" y="7926"/>
                  </a:lnTo>
                  <a:lnTo>
                    <a:pt x="17943" y="8012"/>
                  </a:lnTo>
                  <a:lnTo>
                    <a:pt x="17852" y="8183"/>
                  </a:lnTo>
                  <a:lnTo>
                    <a:pt x="17716" y="8311"/>
                  </a:lnTo>
                  <a:lnTo>
                    <a:pt x="17716" y="8354"/>
                  </a:lnTo>
                  <a:lnTo>
                    <a:pt x="17716" y="8396"/>
                  </a:lnTo>
                  <a:lnTo>
                    <a:pt x="17898" y="8781"/>
                  </a:lnTo>
                  <a:lnTo>
                    <a:pt x="17943" y="8866"/>
                  </a:lnTo>
                  <a:close/>
                  <a:moveTo>
                    <a:pt x="17943" y="886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0" name="AutoShape 52"/>
            <p:cNvSpPr>
              <a:spLocks/>
            </p:cNvSpPr>
            <p:nvPr/>
          </p:nvSpPr>
          <p:spPr bwMode="auto">
            <a:xfrm>
              <a:off x="7092" y="5416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72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1" name="AutoShape 53"/>
            <p:cNvSpPr>
              <a:spLocks/>
            </p:cNvSpPr>
            <p:nvPr/>
          </p:nvSpPr>
          <p:spPr bwMode="auto">
            <a:xfrm>
              <a:off x="6660" y="5753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lnTo>
                    <a:pt x="54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2" name="AutoShape 54"/>
            <p:cNvSpPr>
              <a:spLocks/>
            </p:cNvSpPr>
            <p:nvPr/>
          </p:nvSpPr>
          <p:spPr bwMode="auto">
            <a:xfrm>
              <a:off x="5099" y="3880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17673"/>
                  </a:lnTo>
                  <a:lnTo>
                    <a:pt x="14400" y="13745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7200" y="3927"/>
                  </a:lnTo>
                  <a:lnTo>
                    <a:pt x="0" y="17673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3" name="AutoShape 55"/>
            <p:cNvSpPr>
              <a:spLocks/>
            </p:cNvSpPr>
            <p:nvPr/>
          </p:nvSpPr>
          <p:spPr bwMode="auto">
            <a:xfrm>
              <a:off x="7580" y="4528"/>
              <a:ext cx="128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200" y="14400"/>
                  </a:moveTo>
                  <a:lnTo>
                    <a:pt x="16200" y="14400"/>
                  </a:lnTo>
                  <a:lnTo>
                    <a:pt x="21600" y="21600"/>
                  </a:lnTo>
                  <a:lnTo>
                    <a:pt x="0" y="0"/>
                  </a:ln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4" name="AutoShape 56"/>
            <p:cNvSpPr>
              <a:spLocks/>
            </p:cNvSpPr>
            <p:nvPr/>
          </p:nvSpPr>
          <p:spPr bwMode="auto">
            <a:xfrm>
              <a:off x="0" y="5753"/>
              <a:ext cx="32" cy="6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0" y="7294"/>
                  </a:lnTo>
                  <a:lnTo>
                    <a:pt x="0" y="12904"/>
                  </a:lnTo>
                  <a:lnTo>
                    <a:pt x="21600" y="216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5" name="AutoShape 57"/>
            <p:cNvSpPr>
              <a:spLocks/>
            </p:cNvSpPr>
            <p:nvPr/>
          </p:nvSpPr>
          <p:spPr bwMode="auto">
            <a:xfrm>
              <a:off x="32" y="6369"/>
              <a:ext cx="1176" cy="270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089"/>
                  </a:moveTo>
                  <a:lnTo>
                    <a:pt x="21600" y="21089"/>
                  </a:lnTo>
                  <a:lnTo>
                    <a:pt x="21306" y="20705"/>
                  </a:lnTo>
                  <a:lnTo>
                    <a:pt x="20718" y="20194"/>
                  </a:lnTo>
                  <a:lnTo>
                    <a:pt x="19543" y="19299"/>
                  </a:lnTo>
                  <a:lnTo>
                    <a:pt x="18073" y="18660"/>
                  </a:lnTo>
                  <a:lnTo>
                    <a:pt x="18073" y="18533"/>
                  </a:lnTo>
                  <a:lnTo>
                    <a:pt x="18073" y="18660"/>
                  </a:lnTo>
                  <a:lnTo>
                    <a:pt x="18073" y="18788"/>
                  </a:lnTo>
                  <a:lnTo>
                    <a:pt x="17486" y="18277"/>
                  </a:lnTo>
                  <a:lnTo>
                    <a:pt x="15722" y="16999"/>
                  </a:lnTo>
                  <a:lnTo>
                    <a:pt x="13665" y="15657"/>
                  </a:lnTo>
                  <a:lnTo>
                    <a:pt x="11902" y="14507"/>
                  </a:lnTo>
                  <a:lnTo>
                    <a:pt x="10727" y="13740"/>
                  </a:lnTo>
                  <a:lnTo>
                    <a:pt x="10139" y="13612"/>
                  </a:lnTo>
                  <a:lnTo>
                    <a:pt x="9845" y="13484"/>
                  </a:lnTo>
                  <a:lnTo>
                    <a:pt x="9551" y="12717"/>
                  </a:lnTo>
                  <a:lnTo>
                    <a:pt x="7935" y="11567"/>
                  </a:lnTo>
                  <a:lnTo>
                    <a:pt x="7641" y="11311"/>
                  </a:lnTo>
                  <a:lnTo>
                    <a:pt x="7347" y="10928"/>
                  </a:lnTo>
                  <a:lnTo>
                    <a:pt x="6465" y="10544"/>
                  </a:lnTo>
                  <a:lnTo>
                    <a:pt x="6171" y="10289"/>
                  </a:lnTo>
                  <a:lnTo>
                    <a:pt x="5290" y="9266"/>
                  </a:lnTo>
                  <a:lnTo>
                    <a:pt x="4408" y="8372"/>
                  </a:lnTo>
                  <a:lnTo>
                    <a:pt x="4702" y="8244"/>
                  </a:lnTo>
                  <a:lnTo>
                    <a:pt x="4702" y="7988"/>
                  </a:lnTo>
                  <a:lnTo>
                    <a:pt x="4408" y="7733"/>
                  </a:lnTo>
                  <a:lnTo>
                    <a:pt x="4114" y="7157"/>
                  </a:lnTo>
                  <a:lnTo>
                    <a:pt x="2939" y="5496"/>
                  </a:lnTo>
                  <a:lnTo>
                    <a:pt x="882" y="2173"/>
                  </a:lnTo>
                  <a:lnTo>
                    <a:pt x="882" y="2301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94" y="1534"/>
                  </a:lnTo>
                  <a:lnTo>
                    <a:pt x="882" y="2684"/>
                  </a:lnTo>
                  <a:lnTo>
                    <a:pt x="2351" y="5496"/>
                  </a:lnTo>
                  <a:lnTo>
                    <a:pt x="4114" y="8372"/>
                  </a:lnTo>
                  <a:lnTo>
                    <a:pt x="5584" y="10033"/>
                  </a:lnTo>
                  <a:lnTo>
                    <a:pt x="7347" y="11695"/>
                  </a:lnTo>
                  <a:lnTo>
                    <a:pt x="11020" y="15018"/>
                  </a:lnTo>
                  <a:lnTo>
                    <a:pt x="15429" y="18149"/>
                  </a:lnTo>
                  <a:lnTo>
                    <a:pt x="20131" y="21089"/>
                  </a:lnTo>
                  <a:lnTo>
                    <a:pt x="21012" y="21472"/>
                  </a:lnTo>
                  <a:lnTo>
                    <a:pt x="21012" y="21600"/>
                  </a:lnTo>
                  <a:lnTo>
                    <a:pt x="21306" y="21600"/>
                  </a:lnTo>
                  <a:lnTo>
                    <a:pt x="21600" y="21089"/>
                  </a:lnTo>
                  <a:close/>
                  <a:moveTo>
                    <a:pt x="21600" y="210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096904" y="1859371"/>
            <a:ext cx="2054445" cy="915794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单击此处输入标题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103524" y="3904346"/>
            <a:ext cx="2054445" cy="915794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单击此处输入标题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301286" y="3904345"/>
            <a:ext cx="2054445" cy="915794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单击此处输入标题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301286" y="1847537"/>
            <a:ext cx="2054445" cy="915794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单击此处输入标题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1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517245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3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35061"/>
            <a:ext cx="9145337" cy="243788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25"/>
          <p:cNvGrpSpPr/>
          <p:nvPr/>
        </p:nvGrpSpPr>
        <p:grpSpPr>
          <a:xfrm>
            <a:off x="1520860" y="2811687"/>
            <a:ext cx="7624477" cy="908606"/>
            <a:chOff x="2530476" y="3424238"/>
            <a:chExt cx="10164763" cy="1211264"/>
          </a:xfrm>
        </p:grpSpPr>
        <p:sp>
          <p:nvSpPr>
            <p:cNvPr id="10" name="矩形 9"/>
            <p:cNvSpPr/>
            <p:nvPr/>
          </p:nvSpPr>
          <p:spPr>
            <a:xfrm>
              <a:off x="5132389" y="3424239"/>
              <a:ext cx="7562850" cy="12112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  <a:defRPr/>
              </a:pPr>
              <a:endParaRPr lang="zh-CN" altLang="en-US" sz="1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组合 10"/>
            <p:cNvGrpSpPr/>
            <p:nvPr/>
          </p:nvGrpSpPr>
          <p:grpSpPr>
            <a:xfrm>
              <a:off x="2530476" y="3424238"/>
              <a:ext cx="1211263" cy="1211261"/>
              <a:chOff x="1342417" y="2947483"/>
              <a:chExt cx="1614791" cy="161479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342417" y="2947483"/>
                <a:ext cx="1614791" cy="16147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ct val="150000"/>
                  </a:lnSpc>
                  <a:defRPr/>
                </a:pPr>
                <a:endParaRPr lang="zh-CN" altLang="en-US" sz="1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4" name="组合 12"/>
              <p:cNvGrpSpPr/>
              <p:nvPr/>
            </p:nvGrpSpPr>
            <p:grpSpPr>
              <a:xfrm>
                <a:off x="1876426" y="3410832"/>
                <a:ext cx="558023" cy="688090"/>
                <a:chOff x="1876426" y="3554414"/>
                <a:chExt cx="211137" cy="260350"/>
              </a:xfrm>
            </p:grpSpPr>
            <p:sp>
              <p:nvSpPr>
                <p:cNvPr id="14" name="Freeform 174"/>
                <p:cNvSpPr/>
                <p:nvPr/>
              </p:nvSpPr>
              <p:spPr bwMode="auto">
                <a:xfrm>
                  <a:off x="1876426" y="3656012"/>
                  <a:ext cx="42863" cy="136525"/>
                </a:xfrm>
                <a:custGeom>
                  <a:avLst/>
                  <a:gdLst>
                    <a:gd name="T0" fmla="*/ 38 w 47"/>
                    <a:gd name="T1" fmla="*/ 36 h 151"/>
                    <a:gd name="T2" fmla="*/ 46 w 47"/>
                    <a:gd name="T3" fmla="*/ 0 h 151"/>
                    <a:gd name="T4" fmla="*/ 17 w 47"/>
                    <a:gd name="T5" fmla="*/ 0 h 151"/>
                    <a:gd name="T6" fmla="*/ 0 w 47"/>
                    <a:gd name="T7" fmla="*/ 53 h 151"/>
                    <a:gd name="T8" fmla="*/ 0 w 47"/>
                    <a:gd name="T9" fmla="*/ 98 h 151"/>
                    <a:gd name="T10" fmla="*/ 17 w 47"/>
                    <a:gd name="T11" fmla="*/ 151 h 151"/>
                    <a:gd name="T12" fmla="*/ 47 w 47"/>
                    <a:gd name="T13" fmla="*/ 151 h 151"/>
                    <a:gd name="T14" fmla="*/ 38 w 47"/>
                    <a:gd name="T15" fmla="*/ 114 h 151"/>
                    <a:gd name="T16" fmla="*/ 38 w 47"/>
                    <a:gd name="T17" fmla="*/ 36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51">
                      <a:moveTo>
                        <a:pt x="38" y="36"/>
                      </a:moveTo>
                      <a:cubicBezTo>
                        <a:pt x="38" y="27"/>
                        <a:pt x="41" y="13"/>
                        <a:pt x="46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8" y="0"/>
                        <a:pt x="0" y="39"/>
                        <a:pt x="0" y="53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12"/>
                        <a:pt x="8" y="151"/>
                        <a:pt x="17" y="151"/>
                      </a:cubicBezTo>
                      <a:cubicBezTo>
                        <a:pt x="47" y="151"/>
                        <a:pt x="47" y="151"/>
                        <a:pt x="47" y="151"/>
                      </a:cubicBezTo>
                      <a:cubicBezTo>
                        <a:pt x="41" y="137"/>
                        <a:pt x="38" y="123"/>
                        <a:pt x="38" y="114"/>
                      </a:cubicBezTo>
                      <a:lnTo>
                        <a:pt x="38" y="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340" tIns="36169" rIns="72340" bIns="36169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5" name="Freeform 175"/>
                <p:cNvSpPr/>
                <p:nvPr/>
              </p:nvSpPr>
              <p:spPr bwMode="auto">
                <a:xfrm>
                  <a:off x="1925638" y="3554414"/>
                  <a:ext cx="161925" cy="260350"/>
                </a:xfrm>
                <a:custGeom>
                  <a:avLst/>
                  <a:gdLst>
                    <a:gd name="T0" fmla="*/ 17 w 180"/>
                    <a:gd name="T1" fmla="*/ 100 h 289"/>
                    <a:gd name="T2" fmla="*/ 0 w 180"/>
                    <a:gd name="T3" fmla="*/ 149 h 289"/>
                    <a:gd name="T4" fmla="*/ 0 w 180"/>
                    <a:gd name="T5" fmla="*/ 227 h 289"/>
                    <a:gd name="T6" fmla="*/ 36 w 180"/>
                    <a:gd name="T7" fmla="*/ 289 h 289"/>
                    <a:gd name="T8" fmla="*/ 131 w 180"/>
                    <a:gd name="T9" fmla="*/ 289 h 289"/>
                    <a:gd name="T10" fmla="*/ 166 w 180"/>
                    <a:gd name="T11" fmla="*/ 255 h 289"/>
                    <a:gd name="T12" fmla="*/ 167 w 180"/>
                    <a:gd name="T13" fmla="*/ 253 h 289"/>
                    <a:gd name="T14" fmla="*/ 94 w 180"/>
                    <a:gd name="T15" fmla="*/ 253 h 289"/>
                    <a:gd name="T16" fmla="*/ 82 w 180"/>
                    <a:gd name="T17" fmla="*/ 241 h 289"/>
                    <a:gd name="T18" fmla="*/ 94 w 180"/>
                    <a:gd name="T19" fmla="*/ 230 h 289"/>
                    <a:gd name="T20" fmla="*/ 169 w 180"/>
                    <a:gd name="T21" fmla="*/ 230 h 289"/>
                    <a:gd name="T22" fmla="*/ 172 w 180"/>
                    <a:gd name="T23" fmla="*/ 199 h 289"/>
                    <a:gd name="T24" fmla="*/ 94 w 180"/>
                    <a:gd name="T25" fmla="*/ 199 h 289"/>
                    <a:gd name="T26" fmla="*/ 82 w 180"/>
                    <a:gd name="T27" fmla="*/ 188 h 289"/>
                    <a:gd name="T28" fmla="*/ 94 w 180"/>
                    <a:gd name="T29" fmla="*/ 177 h 289"/>
                    <a:gd name="T30" fmla="*/ 175 w 180"/>
                    <a:gd name="T31" fmla="*/ 177 h 289"/>
                    <a:gd name="T32" fmla="*/ 178 w 180"/>
                    <a:gd name="T33" fmla="*/ 146 h 289"/>
                    <a:gd name="T34" fmla="*/ 94 w 180"/>
                    <a:gd name="T35" fmla="*/ 146 h 289"/>
                    <a:gd name="T36" fmla="*/ 82 w 180"/>
                    <a:gd name="T37" fmla="*/ 135 h 289"/>
                    <a:gd name="T38" fmla="*/ 94 w 180"/>
                    <a:gd name="T39" fmla="*/ 124 h 289"/>
                    <a:gd name="T40" fmla="*/ 180 w 180"/>
                    <a:gd name="T41" fmla="*/ 124 h 289"/>
                    <a:gd name="T42" fmla="*/ 180 w 180"/>
                    <a:gd name="T43" fmla="*/ 121 h 289"/>
                    <a:gd name="T44" fmla="*/ 145 w 180"/>
                    <a:gd name="T45" fmla="*/ 87 h 289"/>
                    <a:gd name="T46" fmla="*/ 82 w 180"/>
                    <a:gd name="T47" fmla="*/ 87 h 289"/>
                    <a:gd name="T48" fmla="*/ 84 w 180"/>
                    <a:gd name="T49" fmla="*/ 71 h 289"/>
                    <a:gd name="T50" fmla="*/ 90 w 180"/>
                    <a:gd name="T51" fmla="*/ 38 h 289"/>
                    <a:gd name="T52" fmla="*/ 64 w 180"/>
                    <a:gd name="T53" fmla="*/ 2 h 289"/>
                    <a:gd name="T54" fmla="*/ 29 w 180"/>
                    <a:gd name="T55" fmla="*/ 28 h 289"/>
                    <a:gd name="T56" fmla="*/ 21 w 180"/>
                    <a:gd name="T57" fmla="*/ 74 h 289"/>
                    <a:gd name="T58" fmla="*/ 17 w 180"/>
                    <a:gd name="T59" fmla="*/ 10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0" h="289">
                      <a:moveTo>
                        <a:pt x="17" y="100"/>
                      </a:moveTo>
                      <a:cubicBezTo>
                        <a:pt x="7" y="114"/>
                        <a:pt x="0" y="137"/>
                        <a:pt x="0" y="14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0" y="246"/>
                        <a:pt x="16" y="289"/>
                        <a:pt x="36" y="289"/>
                      </a:cubicBezTo>
                      <a:cubicBezTo>
                        <a:pt x="131" y="289"/>
                        <a:pt x="131" y="289"/>
                        <a:pt x="131" y="289"/>
                      </a:cubicBezTo>
                      <a:cubicBezTo>
                        <a:pt x="150" y="289"/>
                        <a:pt x="166" y="274"/>
                        <a:pt x="166" y="255"/>
                      </a:cubicBezTo>
                      <a:cubicBezTo>
                        <a:pt x="167" y="253"/>
                        <a:pt x="167" y="253"/>
                        <a:pt x="167" y="253"/>
                      </a:cubicBezTo>
                      <a:cubicBezTo>
                        <a:pt x="94" y="253"/>
                        <a:pt x="94" y="253"/>
                        <a:pt x="94" y="253"/>
                      </a:cubicBezTo>
                      <a:cubicBezTo>
                        <a:pt x="87" y="253"/>
                        <a:pt x="82" y="248"/>
                        <a:pt x="82" y="241"/>
                      </a:cubicBezTo>
                      <a:cubicBezTo>
                        <a:pt x="82" y="235"/>
                        <a:pt x="87" y="230"/>
                        <a:pt x="94" y="230"/>
                      </a:cubicBezTo>
                      <a:cubicBezTo>
                        <a:pt x="169" y="230"/>
                        <a:pt x="169" y="230"/>
                        <a:pt x="169" y="230"/>
                      </a:cubicBezTo>
                      <a:cubicBezTo>
                        <a:pt x="172" y="199"/>
                        <a:pt x="172" y="199"/>
                        <a:pt x="172" y="199"/>
                      </a:cubicBezTo>
                      <a:cubicBezTo>
                        <a:pt x="94" y="199"/>
                        <a:pt x="94" y="199"/>
                        <a:pt x="94" y="199"/>
                      </a:cubicBezTo>
                      <a:cubicBezTo>
                        <a:pt x="87" y="199"/>
                        <a:pt x="82" y="194"/>
                        <a:pt x="82" y="188"/>
                      </a:cubicBezTo>
                      <a:cubicBezTo>
                        <a:pt x="82" y="182"/>
                        <a:pt x="87" y="177"/>
                        <a:pt x="94" y="177"/>
                      </a:cubicBezTo>
                      <a:cubicBezTo>
                        <a:pt x="175" y="177"/>
                        <a:pt x="175" y="177"/>
                        <a:pt x="175" y="177"/>
                      </a:cubicBezTo>
                      <a:cubicBezTo>
                        <a:pt x="178" y="146"/>
                        <a:pt x="178" y="146"/>
                        <a:pt x="178" y="146"/>
                      </a:cubicBezTo>
                      <a:cubicBezTo>
                        <a:pt x="94" y="146"/>
                        <a:pt x="94" y="146"/>
                        <a:pt x="94" y="146"/>
                      </a:cubicBezTo>
                      <a:cubicBezTo>
                        <a:pt x="87" y="146"/>
                        <a:pt x="82" y="141"/>
                        <a:pt x="82" y="135"/>
                      </a:cubicBezTo>
                      <a:cubicBezTo>
                        <a:pt x="82" y="129"/>
                        <a:pt x="87" y="124"/>
                        <a:pt x="94" y="124"/>
                      </a:cubicBezTo>
                      <a:cubicBezTo>
                        <a:pt x="180" y="124"/>
                        <a:pt x="180" y="124"/>
                        <a:pt x="180" y="124"/>
                      </a:cubicBezTo>
                      <a:cubicBezTo>
                        <a:pt x="180" y="121"/>
                        <a:pt x="180" y="121"/>
                        <a:pt x="180" y="121"/>
                      </a:cubicBezTo>
                      <a:cubicBezTo>
                        <a:pt x="180" y="102"/>
                        <a:pt x="164" y="87"/>
                        <a:pt x="145" y="87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90" y="38"/>
                        <a:pt x="90" y="38"/>
                        <a:pt x="90" y="38"/>
                      </a:cubicBezTo>
                      <a:cubicBezTo>
                        <a:pt x="92" y="21"/>
                        <a:pt x="81" y="5"/>
                        <a:pt x="64" y="2"/>
                      </a:cubicBezTo>
                      <a:cubicBezTo>
                        <a:pt x="47" y="0"/>
                        <a:pt x="32" y="11"/>
                        <a:pt x="29" y="28"/>
                      </a:cubicBezTo>
                      <a:cubicBezTo>
                        <a:pt x="21" y="74"/>
                        <a:pt x="21" y="74"/>
                        <a:pt x="21" y="74"/>
                      </a:cubicBezTo>
                      <a:lnTo>
                        <a:pt x="17" y="1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340" tIns="36169" rIns="72340" bIns="36169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" name="组合 15"/>
            <p:cNvGrpSpPr/>
            <p:nvPr/>
          </p:nvGrpSpPr>
          <p:grpSpPr>
            <a:xfrm>
              <a:off x="3832226" y="3424239"/>
              <a:ext cx="1211263" cy="1211263"/>
              <a:chOff x="3077183" y="2947480"/>
              <a:chExt cx="1614791" cy="1614792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077183" y="2947480"/>
                <a:ext cx="1614791" cy="16147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ct val="150000"/>
                  </a:lnSpc>
                  <a:defRPr/>
                </a:pPr>
                <a:endParaRPr lang="zh-CN" altLang="en-US" sz="10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6" name="组合 17"/>
              <p:cNvGrpSpPr/>
              <p:nvPr/>
            </p:nvGrpSpPr>
            <p:grpSpPr>
              <a:xfrm>
                <a:off x="3626435" y="3446282"/>
                <a:ext cx="516285" cy="636618"/>
                <a:chOff x="2395538" y="3556000"/>
                <a:chExt cx="211138" cy="260349"/>
              </a:xfrm>
              <a:solidFill>
                <a:schemeClr val="bg1"/>
              </a:solidFill>
            </p:grpSpPr>
            <p:sp>
              <p:nvSpPr>
                <p:cNvPr id="19" name="Freeform 176"/>
                <p:cNvSpPr/>
                <p:nvPr/>
              </p:nvSpPr>
              <p:spPr bwMode="auto">
                <a:xfrm>
                  <a:off x="2563813" y="3578228"/>
                  <a:ext cx="42863" cy="136525"/>
                </a:xfrm>
                <a:custGeom>
                  <a:avLst/>
                  <a:gdLst>
                    <a:gd name="T0" fmla="*/ 9 w 47"/>
                    <a:gd name="T1" fmla="*/ 115 h 151"/>
                    <a:gd name="T2" fmla="*/ 1 w 47"/>
                    <a:gd name="T3" fmla="*/ 151 h 151"/>
                    <a:gd name="T4" fmla="*/ 30 w 47"/>
                    <a:gd name="T5" fmla="*/ 151 h 151"/>
                    <a:gd name="T6" fmla="*/ 47 w 47"/>
                    <a:gd name="T7" fmla="*/ 98 h 151"/>
                    <a:gd name="T8" fmla="*/ 47 w 47"/>
                    <a:gd name="T9" fmla="*/ 53 h 151"/>
                    <a:gd name="T10" fmla="*/ 30 w 47"/>
                    <a:gd name="T11" fmla="*/ 0 h 151"/>
                    <a:gd name="T12" fmla="*/ 0 w 47"/>
                    <a:gd name="T13" fmla="*/ 0 h 151"/>
                    <a:gd name="T14" fmla="*/ 9 w 47"/>
                    <a:gd name="T15" fmla="*/ 36 h 151"/>
                    <a:gd name="T16" fmla="*/ 9 w 47"/>
                    <a:gd name="T17" fmla="*/ 11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" h="151">
                      <a:moveTo>
                        <a:pt x="9" y="115"/>
                      </a:moveTo>
                      <a:cubicBezTo>
                        <a:pt x="9" y="124"/>
                        <a:pt x="6" y="137"/>
                        <a:pt x="1" y="151"/>
                      </a:cubicBezTo>
                      <a:cubicBezTo>
                        <a:pt x="30" y="151"/>
                        <a:pt x="30" y="151"/>
                        <a:pt x="30" y="151"/>
                      </a:cubicBezTo>
                      <a:cubicBezTo>
                        <a:pt x="39" y="151"/>
                        <a:pt x="47" y="112"/>
                        <a:pt x="47" y="98"/>
                      </a:cubicBezTo>
                      <a:cubicBezTo>
                        <a:pt x="47" y="53"/>
                        <a:pt x="47" y="53"/>
                        <a:pt x="47" y="53"/>
                      </a:cubicBezTo>
                      <a:cubicBezTo>
                        <a:pt x="47" y="39"/>
                        <a:pt x="39" y="0"/>
                        <a:pt x="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4"/>
                        <a:pt x="9" y="28"/>
                        <a:pt x="9" y="36"/>
                      </a:cubicBezTo>
                      <a:lnTo>
                        <a:pt x="9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340" tIns="36169" rIns="72340" bIns="36169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" name="Freeform 177"/>
                <p:cNvSpPr/>
                <p:nvPr/>
              </p:nvSpPr>
              <p:spPr bwMode="auto">
                <a:xfrm>
                  <a:off x="2395538" y="3556000"/>
                  <a:ext cx="161925" cy="260349"/>
                </a:xfrm>
                <a:custGeom>
                  <a:avLst/>
                  <a:gdLst>
                    <a:gd name="T0" fmla="*/ 163 w 180"/>
                    <a:gd name="T1" fmla="*/ 189 h 289"/>
                    <a:gd name="T2" fmla="*/ 180 w 180"/>
                    <a:gd name="T3" fmla="*/ 140 h 289"/>
                    <a:gd name="T4" fmla="*/ 180 w 180"/>
                    <a:gd name="T5" fmla="*/ 61 h 289"/>
                    <a:gd name="T6" fmla="*/ 144 w 180"/>
                    <a:gd name="T7" fmla="*/ 0 h 289"/>
                    <a:gd name="T8" fmla="*/ 49 w 180"/>
                    <a:gd name="T9" fmla="*/ 0 h 289"/>
                    <a:gd name="T10" fmla="*/ 14 w 180"/>
                    <a:gd name="T11" fmla="*/ 33 h 289"/>
                    <a:gd name="T12" fmla="*/ 13 w 180"/>
                    <a:gd name="T13" fmla="*/ 36 h 289"/>
                    <a:gd name="T14" fmla="*/ 86 w 180"/>
                    <a:gd name="T15" fmla="*/ 36 h 289"/>
                    <a:gd name="T16" fmla="*/ 98 w 180"/>
                    <a:gd name="T17" fmla="*/ 47 h 289"/>
                    <a:gd name="T18" fmla="*/ 86 w 180"/>
                    <a:gd name="T19" fmla="*/ 59 h 289"/>
                    <a:gd name="T20" fmla="*/ 11 w 180"/>
                    <a:gd name="T21" fmla="*/ 59 h 289"/>
                    <a:gd name="T22" fmla="*/ 8 w 180"/>
                    <a:gd name="T23" fmla="*/ 89 h 289"/>
                    <a:gd name="T24" fmla="*/ 86 w 180"/>
                    <a:gd name="T25" fmla="*/ 89 h 289"/>
                    <a:gd name="T26" fmla="*/ 98 w 180"/>
                    <a:gd name="T27" fmla="*/ 101 h 289"/>
                    <a:gd name="T28" fmla="*/ 86 w 180"/>
                    <a:gd name="T29" fmla="*/ 112 h 289"/>
                    <a:gd name="T30" fmla="*/ 5 w 180"/>
                    <a:gd name="T31" fmla="*/ 112 h 289"/>
                    <a:gd name="T32" fmla="*/ 2 w 180"/>
                    <a:gd name="T33" fmla="*/ 143 h 289"/>
                    <a:gd name="T34" fmla="*/ 86 w 180"/>
                    <a:gd name="T35" fmla="*/ 143 h 289"/>
                    <a:gd name="T36" fmla="*/ 98 w 180"/>
                    <a:gd name="T37" fmla="*/ 154 h 289"/>
                    <a:gd name="T38" fmla="*/ 86 w 180"/>
                    <a:gd name="T39" fmla="*/ 165 h 289"/>
                    <a:gd name="T40" fmla="*/ 0 w 180"/>
                    <a:gd name="T41" fmla="*/ 165 h 289"/>
                    <a:gd name="T42" fmla="*/ 0 w 180"/>
                    <a:gd name="T43" fmla="*/ 168 h 289"/>
                    <a:gd name="T44" fmla="*/ 35 w 180"/>
                    <a:gd name="T45" fmla="*/ 201 h 289"/>
                    <a:gd name="T46" fmla="*/ 98 w 180"/>
                    <a:gd name="T47" fmla="*/ 201 h 289"/>
                    <a:gd name="T48" fmla="*/ 96 w 180"/>
                    <a:gd name="T49" fmla="*/ 218 h 289"/>
                    <a:gd name="T50" fmla="*/ 90 w 180"/>
                    <a:gd name="T51" fmla="*/ 251 h 289"/>
                    <a:gd name="T52" fmla="*/ 116 w 180"/>
                    <a:gd name="T53" fmla="*/ 287 h 289"/>
                    <a:gd name="T54" fmla="*/ 151 w 180"/>
                    <a:gd name="T55" fmla="*/ 261 h 289"/>
                    <a:gd name="T56" fmla="*/ 159 w 180"/>
                    <a:gd name="T57" fmla="*/ 215 h 289"/>
                    <a:gd name="T58" fmla="*/ 163 w 180"/>
                    <a:gd name="T59" fmla="*/ 189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0" h="289">
                      <a:moveTo>
                        <a:pt x="163" y="189"/>
                      </a:moveTo>
                      <a:cubicBezTo>
                        <a:pt x="173" y="175"/>
                        <a:pt x="180" y="152"/>
                        <a:pt x="180" y="140"/>
                      </a:cubicBezTo>
                      <a:cubicBezTo>
                        <a:pt x="180" y="61"/>
                        <a:pt x="180" y="61"/>
                        <a:pt x="180" y="61"/>
                      </a:cubicBezTo>
                      <a:cubicBezTo>
                        <a:pt x="180" y="43"/>
                        <a:pt x="164" y="0"/>
                        <a:pt x="144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0" y="0"/>
                        <a:pt x="14" y="15"/>
                        <a:pt x="14" y="33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93" y="36"/>
                        <a:pt x="98" y="41"/>
                        <a:pt x="98" y="47"/>
                      </a:cubicBezTo>
                      <a:cubicBezTo>
                        <a:pt x="98" y="54"/>
                        <a:pt x="93" y="59"/>
                        <a:pt x="86" y="59"/>
                      </a:cubicBezTo>
                      <a:cubicBezTo>
                        <a:pt x="11" y="59"/>
                        <a:pt x="11" y="59"/>
                        <a:pt x="11" y="59"/>
                      </a:cubicBezTo>
                      <a:cubicBezTo>
                        <a:pt x="8" y="89"/>
                        <a:pt x="8" y="89"/>
                        <a:pt x="8" y="89"/>
                      </a:cubicBezTo>
                      <a:cubicBezTo>
                        <a:pt x="86" y="89"/>
                        <a:pt x="86" y="89"/>
                        <a:pt x="86" y="89"/>
                      </a:cubicBezTo>
                      <a:cubicBezTo>
                        <a:pt x="93" y="89"/>
                        <a:pt x="98" y="94"/>
                        <a:pt x="98" y="101"/>
                      </a:cubicBezTo>
                      <a:cubicBezTo>
                        <a:pt x="98" y="107"/>
                        <a:pt x="93" y="112"/>
                        <a:pt x="86" y="112"/>
                      </a:cubicBezTo>
                      <a:cubicBezTo>
                        <a:pt x="5" y="112"/>
                        <a:pt x="5" y="112"/>
                        <a:pt x="5" y="112"/>
                      </a:cubicBezTo>
                      <a:cubicBezTo>
                        <a:pt x="2" y="143"/>
                        <a:pt x="2" y="143"/>
                        <a:pt x="2" y="143"/>
                      </a:cubicBezTo>
                      <a:cubicBezTo>
                        <a:pt x="86" y="143"/>
                        <a:pt x="86" y="143"/>
                        <a:pt x="86" y="143"/>
                      </a:cubicBezTo>
                      <a:cubicBezTo>
                        <a:pt x="93" y="143"/>
                        <a:pt x="98" y="148"/>
                        <a:pt x="98" y="154"/>
                      </a:cubicBezTo>
                      <a:cubicBezTo>
                        <a:pt x="98" y="160"/>
                        <a:pt x="93" y="165"/>
                        <a:pt x="86" y="165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6"/>
                        <a:pt x="16" y="201"/>
                        <a:pt x="35" y="201"/>
                      </a:cubicBezTo>
                      <a:cubicBezTo>
                        <a:pt x="98" y="201"/>
                        <a:pt x="98" y="201"/>
                        <a:pt x="98" y="201"/>
                      </a:cubicBezTo>
                      <a:cubicBezTo>
                        <a:pt x="96" y="218"/>
                        <a:pt x="96" y="218"/>
                        <a:pt x="96" y="218"/>
                      </a:cubicBezTo>
                      <a:cubicBezTo>
                        <a:pt x="90" y="251"/>
                        <a:pt x="90" y="251"/>
                        <a:pt x="90" y="251"/>
                      </a:cubicBezTo>
                      <a:cubicBezTo>
                        <a:pt x="88" y="268"/>
                        <a:pt x="99" y="284"/>
                        <a:pt x="116" y="287"/>
                      </a:cubicBezTo>
                      <a:cubicBezTo>
                        <a:pt x="132" y="289"/>
                        <a:pt x="148" y="278"/>
                        <a:pt x="151" y="261"/>
                      </a:cubicBezTo>
                      <a:cubicBezTo>
                        <a:pt x="159" y="215"/>
                        <a:pt x="159" y="215"/>
                        <a:pt x="159" y="215"/>
                      </a:cubicBezTo>
                      <a:lnTo>
                        <a:pt x="163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72340" tIns="36169" rIns="72340" bIns="36169" numCol="1" anchor="t" anchorCtr="0" compatLnSpc="1"/>
                <a:lstStyle/>
                <a:p>
                  <a:pPr fontAlgn="base">
                    <a:lnSpc>
                      <a:spcPct val="150000"/>
                    </a:lnSpc>
                    <a:defRPr/>
                  </a:pPr>
                  <a:endParaRPr lang="zh-CN" altLang="en-US" sz="100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1" name="矩形 20"/>
            <p:cNvSpPr/>
            <p:nvPr/>
          </p:nvSpPr>
          <p:spPr>
            <a:xfrm>
              <a:off x="5454651" y="3621293"/>
              <a:ext cx="6470224" cy="86177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528535" y="3885249"/>
            <a:ext cx="7038961" cy="784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150395453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lbow Connector 6"/>
          <p:cNvCxnSpPr/>
          <p:nvPr/>
        </p:nvCxnSpPr>
        <p:spPr>
          <a:xfrm>
            <a:off x="4965517" y="2750430"/>
            <a:ext cx="616214" cy="171747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flipV="1">
            <a:off x="4955592" y="2227106"/>
            <a:ext cx="616214" cy="171747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H="1">
            <a:off x="3577043" y="2763498"/>
            <a:ext cx="616214" cy="171747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"/>
          <p:cNvGrpSpPr/>
          <p:nvPr/>
        </p:nvGrpSpPr>
        <p:grpSpPr>
          <a:xfrm>
            <a:off x="5612926" y="1979804"/>
            <a:ext cx="2138174" cy="498458"/>
            <a:chOff x="7699508" y="2223969"/>
            <a:chExt cx="3283266" cy="765303"/>
          </a:xfrm>
        </p:grpSpPr>
        <p:sp>
          <p:nvSpPr>
            <p:cNvPr id="11" name="Round Same Side Corner Rectangle 10"/>
            <p:cNvSpPr/>
            <p:nvPr/>
          </p:nvSpPr>
          <p:spPr>
            <a:xfrm rot="5400000">
              <a:off x="9371697" y="1378195"/>
              <a:ext cx="765300" cy="24568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6200000">
              <a:off x="7730064" y="2193413"/>
              <a:ext cx="765300" cy="8264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612926" y="2675819"/>
            <a:ext cx="2138174" cy="498457"/>
            <a:chOff x="7699508" y="3292593"/>
            <a:chExt cx="3283266" cy="765302"/>
          </a:xfrm>
        </p:grpSpPr>
        <p:sp>
          <p:nvSpPr>
            <p:cNvPr id="17" name="Round Same Side Corner Rectangle 16"/>
            <p:cNvSpPr/>
            <p:nvPr/>
          </p:nvSpPr>
          <p:spPr>
            <a:xfrm rot="5400000">
              <a:off x="9371697" y="2446818"/>
              <a:ext cx="765300" cy="24568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 rot="16200000">
              <a:off x="7730064" y="3262037"/>
              <a:ext cx="765300" cy="8264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1"/>
          <p:cNvGrpSpPr/>
          <p:nvPr/>
        </p:nvGrpSpPr>
        <p:grpSpPr>
          <a:xfrm>
            <a:off x="1410513" y="1988071"/>
            <a:ext cx="2138174" cy="498457"/>
            <a:chOff x="1246506" y="2236667"/>
            <a:chExt cx="3283266" cy="765302"/>
          </a:xfrm>
        </p:grpSpPr>
        <p:sp>
          <p:nvSpPr>
            <p:cNvPr id="23" name="Round Same Side Corner Rectangle 22"/>
            <p:cNvSpPr/>
            <p:nvPr/>
          </p:nvSpPr>
          <p:spPr>
            <a:xfrm rot="5400000" flipH="1" flipV="1">
              <a:off x="2092283" y="1390890"/>
              <a:ext cx="765300" cy="24568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ound Same Side Corner Rectangle 25"/>
            <p:cNvSpPr/>
            <p:nvPr/>
          </p:nvSpPr>
          <p:spPr>
            <a:xfrm rot="16200000" flipH="1" flipV="1">
              <a:off x="3733916" y="2206113"/>
              <a:ext cx="765300" cy="8264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1410513" y="2684092"/>
            <a:ext cx="2138174" cy="498458"/>
            <a:chOff x="1246506" y="3305290"/>
            <a:chExt cx="3283266" cy="765303"/>
          </a:xfrm>
        </p:grpSpPr>
        <p:sp>
          <p:nvSpPr>
            <p:cNvPr id="29" name="Round Same Side Corner Rectangle 28"/>
            <p:cNvSpPr/>
            <p:nvPr/>
          </p:nvSpPr>
          <p:spPr>
            <a:xfrm rot="5400000" flipH="1" flipV="1">
              <a:off x="2092283" y="2459513"/>
              <a:ext cx="765300" cy="24568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Round Same Side Corner Rectangle 31"/>
            <p:cNvSpPr/>
            <p:nvPr/>
          </p:nvSpPr>
          <p:spPr>
            <a:xfrm rot="16200000" flipH="1" flipV="1">
              <a:off x="3733916" y="3274737"/>
              <a:ext cx="765300" cy="82641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flipH="1" flipV="1">
            <a:off x="3577043" y="2240174"/>
            <a:ext cx="616214" cy="171747"/>
          </a:xfrm>
          <a:prstGeom prst="bentConnector3">
            <a:avLst>
              <a:gd name="adj1" fmla="val 50000"/>
            </a:avLst>
          </a:prstGeom>
          <a:ln w="9525" cmpd="sng">
            <a:solidFill>
              <a:schemeClr val="bg1">
                <a:lumMod val="6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2"/>
          <p:cNvSpPr>
            <a:spLocks/>
          </p:cNvSpPr>
          <p:nvPr/>
        </p:nvSpPr>
        <p:spPr bwMode="auto">
          <a:xfrm>
            <a:off x="3870665" y="1862650"/>
            <a:ext cx="702130" cy="700634"/>
          </a:xfrm>
          <a:custGeom>
            <a:avLst/>
            <a:gdLst>
              <a:gd name="T0" fmla="*/ 372 w 372"/>
              <a:gd name="T1" fmla="*/ 0 h 371"/>
              <a:gd name="T2" fmla="*/ 325 w 372"/>
              <a:gd name="T3" fmla="*/ 0 h 371"/>
              <a:gd name="T4" fmla="*/ 325 w 372"/>
              <a:gd name="T5" fmla="*/ 73 h 371"/>
              <a:gd name="T6" fmla="*/ 263 w 372"/>
              <a:gd name="T7" fmla="*/ 90 h 371"/>
              <a:gd name="T8" fmla="*/ 226 w 372"/>
              <a:gd name="T9" fmla="*/ 26 h 371"/>
              <a:gd name="T10" fmla="*/ 145 w 372"/>
              <a:gd name="T11" fmla="*/ 73 h 371"/>
              <a:gd name="T12" fmla="*/ 182 w 372"/>
              <a:gd name="T13" fmla="*/ 136 h 371"/>
              <a:gd name="T14" fmla="*/ 137 w 372"/>
              <a:gd name="T15" fmla="*/ 183 h 371"/>
              <a:gd name="T16" fmla="*/ 73 w 372"/>
              <a:gd name="T17" fmla="*/ 146 h 371"/>
              <a:gd name="T18" fmla="*/ 28 w 372"/>
              <a:gd name="T19" fmla="*/ 225 h 371"/>
              <a:gd name="T20" fmla="*/ 91 w 372"/>
              <a:gd name="T21" fmla="*/ 262 h 371"/>
              <a:gd name="T22" fmla="*/ 74 w 372"/>
              <a:gd name="T23" fmla="*/ 325 h 371"/>
              <a:gd name="T24" fmla="*/ 0 w 372"/>
              <a:gd name="T25" fmla="*/ 325 h 371"/>
              <a:gd name="T26" fmla="*/ 0 w 372"/>
              <a:gd name="T27" fmla="*/ 371 h 371"/>
              <a:gd name="T28" fmla="*/ 372 w 372"/>
              <a:gd name="T29" fmla="*/ 371 h 371"/>
              <a:gd name="T30" fmla="*/ 372 w 372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0"/>
                </a:moveTo>
                <a:cubicBezTo>
                  <a:pt x="325" y="0"/>
                  <a:pt x="325" y="0"/>
                  <a:pt x="325" y="0"/>
                </a:cubicBezTo>
                <a:cubicBezTo>
                  <a:pt x="325" y="73"/>
                  <a:pt x="325" y="73"/>
                  <a:pt x="325" y="73"/>
                </a:cubicBezTo>
                <a:cubicBezTo>
                  <a:pt x="304" y="77"/>
                  <a:pt x="282" y="83"/>
                  <a:pt x="263" y="90"/>
                </a:cubicBezTo>
                <a:cubicBezTo>
                  <a:pt x="226" y="26"/>
                  <a:pt x="226" y="26"/>
                  <a:pt x="226" y="26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66" y="150"/>
                  <a:pt x="150" y="166"/>
                  <a:pt x="137" y="183"/>
                </a:cubicBezTo>
                <a:cubicBezTo>
                  <a:pt x="73" y="146"/>
                  <a:pt x="73" y="146"/>
                  <a:pt x="73" y="146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91" y="262"/>
                  <a:pt x="91" y="262"/>
                  <a:pt x="91" y="262"/>
                </a:cubicBezTo>
                <a:cubicBezTo>
                  <a:pt x="82" y="283"/>
                  <a:pt x="78" y="303"/>
                  <a:pt x="74" y="325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71"/>
                  <a:pt x="0" y="371"/>
                  <a:pt x="0" y="371"/>
                </a:cubicBezTo>
                <a:cubicBezTo>
                  <a:pt x="372" y="371"/>
                  <a:pt x="372" y="371"/>
                  <a:pt x="372" y="371"/>
                </a:cubicBezTo>
                <a:lnTo>
                  <a:pt x="3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>
            <a:off x="4572795" y="1862650"/>
            <a:ext cx="701335" cy="700634"/>
          </a:xfrm>
          <a:custGeom>
            <a:avLst/>
            <a:gdLst>
              <a:gd name="T0" fmla="*/ 0 w 371"/>
              <a:gd name="T1" fmla="*/ 0 h 371"/>
              <a:gd name="T2" fmla="*/ 46 w 371"/>
              <a:gd name="T3" fmla="*/ 0 h 371"/>
              <a:gd name="T4" fmla="*/ 46 w 371"/>
              <a:gd name="T5" fmla="*/ 73 h 371"/>
              <a:gd name="T6" fmla="*/ 108 w 371"/>
              <a:gd name="T7" fmla="*/ 90 h 371"/>
              <a:gd name="T8" fmla="*/ 145 w 371"/>
              <a:gd name="T9" fmla="*/ 26 h 371"/>
              <a:gd name="T10" fmla="*/ 226 w 371"/>
              <a:gd name="T11" fmla="*/ 73 h 371"/>
              <a:gd name="T12" fmla="*/ 189 w 371"/>
              <a:gd name="T13" fmla="*/ 136 h 371"/>
              <a:gd name="T14" fmla="*/ 234 w 371"/>
              <a:gd name="T15" fmla="*/ 183 h 371"/>
              <a:gd name="T16" fmla="*/ 298 w 371"/>
              <a:gd name="T17" fmla="*/ 146 h 371"/>
              <a:gd name="T18" fmla="*/ 344 w 371"/>
              <a:gd name="T19" fmla="*/ 225 h 371"/>
              <a:gd name="T20" fmla="*/ 281 w 371"/>
              <a:gd name="T21" fmla="*/ 262 h 371"/>
              <a:gd name="T22" fmla="*/ 297 w 371"/>
              <a:gd name="T23" fmla="*/ 325 h 371"/>
              <a:gd name="T24" fmla="*/ 371 w 371"/>
              <a:gd name="T25" fmla="*/ 325 h 371"/>
              <a:gd name="T26" fmla="*/ 371 w 371"/>
              <a:gd name="T27" fmla="*/ 371 h 371"/>
              <a:gd name="T28" fmla="*/ 0 w 371"/>
              <a:gd name="T29" fmla="*/ 371 h 371"/>
              <a:gd name="T30" fmla="*/ 0 w 371"/>
              <a:gd name="T31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0"/>
                </a:moveTo>
                <a:cubicBezTo>
                  <a:pt x="46" y="0"/>
                  <a:pt x="46" y="0"/>
                  <a:pt x="46" y="0"/>
                </a:cubicBezTo>
                <a:cubicBezTo>
                  <a:pt x="46" y="73"/>
                  <a:pt x="46" y="73"/>
                  <a:pt x="46" y="73"/>
                </a:cubicBezTo>
                <a:cubicBezTo>
                  <a:pt x="67" y="77"/>
                  <a:pt x="89" y="83"/>
                  <a:pt x="108" y="90"/>
                </a:cubicBezTo>
                <a:cubicBezTo>
                  <a:pt x="145" y="26"/>
                  <a:pt x="145" y="26"/>
                  <a:pt x="145" y="26"/>
                </a:cubicBezTo>
                <a:cubicBezTo>
                  <a:pt x="226" y="73"/>
                  <a:pt x="226" y="73"/>
                  <a:pt x="226" y="73"/>
                </a:cubicBezTo>
                <a:cubicBezTo>
                  <a:pt x="189" y="136"/>
                  <a:pt x="189" y="136"/>
                  <a:pt x="189" y="136"/>
                </a:cubicBezTo>
                <a:cubicBezTo>
                  <a:pt x="206" y="150"/>
                  <a:pt x="221" y="166"/>
                  <a:pt x="234" y="183"/>
                </a:cubicBezTo>
                <a:cubicBezTo>
                  <a:pt x="298" y="146"/>
                  <a:pt x="298" y="146"/>
                  <a:pt x="298" y="146"/>
                </a:cubicBezTo>
                <a:cubicBezTo>
                  <a:pt x="344" y="225"/>
                  <a:pt x="344" y="225"/>
                  <a:pt x="344" y="225"/>
                </a:cubicBezTo>
                <a:cubicBezTo>
                  <a:pt x="281" y="262"/>
                  <a:pt x="281" y="262"/>
                  <a:pt x="281" y="262"/>
                </a:cubicBezTo>
                <a:cubicBezTo>
                  <a:pt x="289" y="283"/>
                  <a:pt x="294" y="303"/>
                  <a:pt x="297" y="325"/>
                </a:cubicBezTo>
                <a:cubicBezTo>
                  <a:pt x="371" y="325"/>
                  <a:pt x="371" y="325"/>
                  <a:pt x="371" y="325"/>
                </a:cubicBezTo>
                <a:cubicBezTo>
                  <a:pt x="371" y="371"/>
                  <a:pt x="371" y="371"/>
                  <a:pt x="371" y="371"/>
                </a:cubicBezTo>
                <a:cubicBezTo>
                  <a:pt x="0" y="371"/>
                  <a:pt x="0" y="371"/>
                  <a:pt x="0" y="37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4572795" y="2563286"/>
            <a:ext cx="701335" cy="699837"/>
          </a:xfrm>
          <a:custGeom>
            <a:avLst/>
            <a:gdLst>
              <a:gd name="T0" fmla="*/ 0 w 371"/>
              <a:gd name="T1" fmla="*/ 371 h 371"/>
              <a:gd name="T2" fmla="*/ 46 w 371"/>
              <a:gd name="T3" fmla="*/ 371 h 371"/>
              <a:gd name="T4" fmla="*/ 46 w 371"/>
              <a:gd name="T5" fmla="*/ 299 h 371"/>
              <a:gd name="T6" fmla="*/ 108 w 371"/>
              <a:gd name="T7" fmla="*/ 282 h 371"/>
              <a:gd name="T8" fmla="*/ 145 w 371"/>
              <a:gd name="T9" fmla="*/ 345 h 371"/>
              <a:gd name="T10" fmla="*/ 226 w 371"/>
              <a:gd name="T11" fmla="*/ 299 h 371"/>
              <a:gd name="T12" fmla="*/ 189 w 371"/>
              <a:gd name="T13" fmla="*/ 236 h 371"/>
              <a:gd name="T14" fmla="*/ 234 w 371"/>
              <a:gd name="T15" fmla="*/ 189 h 371"/>
              <a:gd name="T16" fmla="*/ 298 w 371"/>
              <a:gd name="T17" fmla="*/ 226 h 371"/>
              <a:gd name="T18" fmla="*/ 344 w 371"/>
              <a:gd name="T19" fmla="*/ 146 h 371"/>
              <a:gd name="T20" fmla="*/ 281 w 371"/>
              <a:gd name="T21" fmla="*/ 109 h 371"/>
              <a:gd name="T22" fmla="*/ 297 w 371"/>
              <a:gd name="T23" fmla="*/ 46 h 371"/>
              <a:gd name="T24" fmla="*/ 371 w 371"/>
              <a:gd name="T25" fmla="*/ 46 h 371"/>
              <a:gd name="T26" fmla="*/ 371 w 371"/>
              <a:gd name="T27" fmla="*/ 0 h 371"/>
              <a:gd name="T28" fmla="*/ 0 w 371"/>
              <a:gd name="T29" fmla="*/ 0 h 371"/>
              <a:gd name="T30" fmla="*/ 0 w 371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1" h="371">
                <a:moveTo>
                  <a:pt x="0" y="371"/>
                </a:moveTo>
                <a:cubicBezTo>
                  <a:pt x="46" y="371"/>
                  <a:pt x="46" y="371"/>
                  <a:pt x="46" y="371"/>
                </a:cubicBezTo>
                <a:cubicBezTo>
                  <a:pt x="46" y="299"/>
                  <a:pt x="46" y="299"/>
                  <a:pt x="46" y="299"/>
                </a:cubicBezTo>
                <a:cubicBezTo>
                  <a:pt x="67" y="295"/>
                  <a:pt x="89" y="289"/>
                  <a:pt x="108" y="28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226" y="299"/>
                  <a:pt x="226" y="299"/>
                  <a:pt x="226" y="299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206" y="221"/>
                  <a:pt x="221" y="206"/>
                  <a:pt x="234" y="189"/>
                </a:cubicBezTo>
                <a:cubicBezTo>
                  <a:pt x="298" y="226"/>
                  <a:pt x="298" y="226"/>
                  <a:pt x="298" y="226"/>
                </a:cubicBezTo>
                <a:cubicBezTo>
                  <a:pt x="344" y="146"/>
                  <a:pt x="344" y="146"/>
                  <a:pt x="344" y="146"/>
                </a:cubicBezTo>
                <a:cubicBezTo>
                  <a:pt x="281" y="109"/>
                  <a:pt x="281" y="109"/>
                  <a:pt x="281" y="109"/>
                </a:cubicBezTo>
                <a:cubicBezTo>
                  <a:pt x="289" y="89"/>
                  <a:pt x="294" y="69"/>
                  <a:pt x="297" y="46"/>
                </a:cubicBezTo>
                <a:cubicBezTo>
                  <a:pt x="371" y="46"/>
                  <a:pt x="371" y="46"/>
                  <a:pt x="371" y="46"/>
                </a:cubicBezTo>
                <a:cubicBezTo>
                  <a:pt x="371" y="0"/>
                  <a:pt x="371" y="0"/>
                  <a:pt x="371" y="0"/>
                </a:cubicBezTo>
                <a:cubicBezTo>
                  <a:pt x="0" y="0"/>
                  <a:pt x="0" y="0"/>
                  <a:pt x="0" y="0"/>
                </a:cubicBezTo>
                <a:lnTo>
                  <a:pt x="0" y="37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3870665" y="2563286"/>
            <a:ext cx="702130" cy="699837"/>
          </a:xfrm>
          <a:custGeom>
            <a:avLst/>
            <a:gdLst>
              <a:gd name="T0" fmla="*/ 372 w 372"/>
              <a:gd name="T1" fmla="*/ 371 h 371"/>
              <a:gd name="T2" fmla="*/ 325 w 372"/>
              <a:gd name="T3" fmla="*/ 371 h 371"/>
              <a:gd name="T4" fmla="*/ 325 w 372"/>
              <a:gd name="T5" fmla="*/ 299 h 371"/>
              <a:gd name="T6" fmla="*/ 263 w 372"/>
              <a:gd name="T7" fmla="*/ 282 h 371"/>
              <a:gd name="T8" fmla="*/ 226 w 372"/>
              <a:gd name="T9" fmla="*/ 345 h 371"/>
              <a:gd name="T10" fmla="*/ 145 w 372"/>
              <a:gd name="T11" fmla="*/ 299 h 371"/>
              <a:gd name="T12" fmla="*/ 182 w 372"/>
              <a:gd name="T13" fmla="*/ 236 h 371"/>
              <a:gd name="T14" fmla="*/ 137 w 372"/>
              <a:gd name="T15" fmla="*/ 189 h 371"/>
              <a:gd name="T16" fmla="*/ 73 w 372"/>
              <a:gd name="T17" fmla="*/ 226 h 371"/>
              <a:gd name="T18" fmla="*/ 28 w 372"/>
              <a:gd name="T19" fmla="*/ 146 h 371"/>
              <a:gd name="T20" fmla="*/ 91 w 372"/>
              <a:gd name="T21" fmla="*/ 109 h 371"/>
              <a:gd name="T22" fmla="*/ 74 w 372"/>
              <a:gd name="T23" fmla="*/ 46 h 371"/>
              <a:gd name="T24" fmla="*/ 0 w 372"/>
              <a:gd name="T25" fmla="*/ 46 h 371"/>
              <a:gd name="T26" fmla="*/ 0 w 372"/>
              <a:gd name="T27" fmla="*/ 0 h 371"/>
              <a:gd name="T28" fmla="*/ 372 w 372"/>
              <a:gd name="T29" fmla="*/ 0 h 371"/>
              <a:gd name="T30" fmla="*/ 372 w 372"/>
              <a:gd name="T31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2" h="371">
                <a:moveTo>
                  <a:pt x="372" y="371"/>
                </a:moveTo>
                <a:cubicBezTo>
                  <a:pt x="325" y="371"/>
                  <a:pt x="325" y="371"/>
                  <a:pt x="325" y="371"/>
                </a:cubicBezTo>
                <a:cubicBezTo>
                  <a:pt x="325" y="299"/>
                  <a:pt x="325" y="299"/>
                  <a:pt x="325" y="299"/>
                </a:cubicBezTo>
                <a:cubicBezTo>
                  <a:pt x="304" y="295"/>
                  <a:pt x="282" y="289"/>
                  <a:pt x="263" y="282"/>
                </a:cubicBezTo>
                <a:cubicBezTo>
                  <a:pt x="226" y="345"/>
                  <a:pt x="226" y="345"/>
                  <a:pt x="226" y="345"/>
                </a:cubicBezTo>
                <a:cubicBezTo>
                  <a:pt x="145" y="299"/>
                  <a:pt x="145" y="299"/>
                  <a:pt x="145" y="299"/>
                </a:cubicBezTo>
                <a:cubicBezTo>
                  <a:pt x="182" y="236"/>
                  <a:pt x="182" y="236"/>
                  <a:pt x="182" y="236"/>
                </a:cubicBezTo>
                <a:cubicBezTo>
                  <a:pt x="166" y="221"/>
                  <a:pt x="150" y="206"/>
                  <a:pt x="137" y="189"/>
                </a:cubicBezTo>
                <a:cubicBezTo>
                  <a:pt x="73" y="226"/>
                  <a:pt x="73" y="226"/>
                  <a:pt x="73" y="226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82" y="89"/>
                  <a:pt x="78" y="69"/>
                  <a:pt x="7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0"/>
                  <a:pt x="0" y="0"/>
                  <a:pt x="0" y="0"/>
                </a:cubicBezTo>
                <a:cubicBezTo>
                  <a:pt x="372" y="0"/>
                  <a:pt x="372" y="0"/>
                  <a:pt x="372" y="0"/>
                </a:cubicBezTo>
                <a:lnTo>
                  <a:pt x="372" y="3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2162175"/>
            <a:ext cx="1052513" cy="2047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0" y="2836863"/>
            <a:ext cx="1052513" cy="203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Freeform 11"/>
          <p:cNvSpPr>
            <a:spLocks noEditPoints="1"/>
          </p:cNvSpPr>
          <p:nvPr/>
        </p:nvSpPr>
        <p:spPr bwMode="auto">
          <a:xfrm>
            <a:off x="3080070" y="2089851"/>
            <a:ext cx="321863" cy="286012"/>
          </a:xfrm>
          <a:custGeom>
            <a:avLst/>
            <a:gdLst>
              <a:gd name="T0" fmla="*/ 133 w 134"/>
              <a:gd name="T1" fmla="*/ 16 h 119"/>
              <a:gd name="T2" fmla="*/ 121 w 134"/>
              <a:gd name="T3" fmla="*/ 5 h 119"/>
              <a:gd name="T4" fmla="*/ 115 w 134"/>
              <a:gd name="T5" fmla="*/ 5 h 119"/>
              <a:gd name="T6" fmla="*/ 114 w 134"/>
              <a:gd name="T7" fmla="*/ 8 h 119"/>
              <a:gd name="T8" fmla="*/ 111 w 134"/>
              <a:gd name="T9" fmla="*/ 9 h 119"/>
              <a:gd name="T10" fmla="*/ 111 w 134"/>
              <a:gd name="T11" fmla="*/ 9 h 119"/>
              <a:gd name="T12" fmla="*/ 81 w 134"/>
              <a:gd name="T13" fmla="*/ 39 h 119"/>
              <a:gd name="T14" fmla="*/ 79 w 134"/>
              <a:gd name="T15" fmla="*/ 47 h 119"/>
              <a:gd name="T16" fmla="*/ 82 w 134"/>
              <a:gd name="T17" fmla="*/ 50 h 119"/>
              <a:gd name="T18" fmla="*/ 82 w 134"/>
              <a:gd name="T19" fmla="*/ 50 h 119"/>
              <a:gd name="T20" fmla="*/ 83 w 134"/>
              <a:gd name="T21" fmla="*/ 51 h 119"/>
              <a:gd name="T22" fmla="*/ 76 w 134"/>
              <a:gd name="T23" fmla="*/ 57 h 119"/>
              <a:gd name="T24" fmla="*/ 54 w 134"/>
              <a:gd name="T25" fmla="*/ 35 h 119"/>
              <a:gd name="T26" fmla="*/ 47 w 134"/>
              <a:gd name="T27" fmla="*/ 10 h 119"/>
              <a:gd name="T28" fmla="*/ 21 w 134"/>
              <a:gd name="T29" fmla="*/ 3 h 119"/>
              <a:gd name="T30" fmla="*/ 36 w 134"/>
              <a:gd name="T31" fmla="*/ 18 h 119"/>
              <a:gd name="T32" fmla="*/ 32 w 134"/>
              <a:gd name="T33" fmla="*/ 32 h 119"/>
              <a:gd name="T34" fmla="*/ 18 w 134"/>
              <a:gd name="T35" fmla="*/ 36 h 119"/>
              <a:gd name="T36" fmla="*/ 3 w 134"/>
              <a:gd name="T37" fmla="*/ 21 h 119"/>
              <a:gd name="T38" fmla="*/ 10 w 134"/>
              <a:gd name="T39" fmla="*/ 47 h 119"/>
              <a:gd name="T40" fmla="*/ 36 w 134"/>
              <a:gd name="T41" fmla="*/ 53 h 119"/>
              <a:gd name="T42" fmla="*/ 37 w 134"/>
              <a:gd name="T43" fmla="*/ 53 h 119"/>
              <a:gd name="T44" fmla="*/ 58 w 134"/>
              <a:gd name="T45" fmla="*/ 75 h 119"/>
              <a:gd name="T46" fmla="*/ 38 w 134"/>
              <a:gd name="T47" fmla="*/ 96 h 119"/>
              <a:gd name="T48" fmla="*/ 36 w 134"/>
              <a:gd name="T49" fmla="*/ 95 h 119"/>
              <a:gd name="T50" fmla="*/ 31 w 134"/>
              <a:gd name="T51" fmla="*/ 99 h 119"/>
              <a:gd name="T52" fmla="*/ 21 w 134"/>
              <a:gd name="T53" fmla="*/ 115 h 119"/>
              <a:gd name="T54" fmla="*/ 23 w 134"/>
              <a:gd name="T55" fmla="*/ 117 h 119"/>
              <a:gd name="T56" fmla="*/ 39 w 134"/>
              <a:gd name="T57" fmla="*/ 107 h 119"/>
              <a:gd name="T58" fmla="*/ 43 w 134"/>
              <a:gd name="T59" fmla="*/ 101 h 119"/>
              <a:gd name="T60" fmla="*/ 42 w 134"/>
              <a:gd name="T61" fmla="*/ 100 h 119"/>
              <a:gd name="T62" fmla="*/ 63 w 134"/>
              <a:gd name="T63" fmla="*/ 80 h 119"/>
              <a:gd name="T64" fmla="*/ 98 w 134"/>
              <a:gd name="T65" fmla="*/ 115 h 119"/>
              <a:gd name="T66" fmla="*/ 107 w 134"/>
              <a:gd name="T67" fmla="*/ 119 h 119"/>
              <a:gd name="T68" fmla="*/ 116 w 134"/>
              <a:gd name="T69" fmla="*/ 115 h 119"/>
              <a:gd name="T70" fmla="*/ 116 w 134"/>
              <a:gd name="T71" fmla="*/ 97 h 119"/>
              <a:gd name="T72" fmla="*/ 81 w 134"/>
              <a:gd name="T73" fmla="*/ 62 h 119"/>
              <a:gd name="T74" fmla="*/ 87 w 134"/>
              <a:gd name="T75" fmla="*/ 56 h 119"/>
              <a:gd name="T76" fmla="*/ 90 w 134"/>
              <a:gd name="T77" fmla="*/ 59 h 119"/>
              <a:gd name="T78" fmla="*/ 98 w 134"/>
              <a:gd name="T79" fmla="*/ 57 h 119"/>
              <a:gd name="T80" fmla="*/ 128 w 134"/>
              <a:gd name="T81" fmla="*/ 26 h 119"/>
              <a:gd name="T82" fmla="*/ 128 w 134"/>
              <a:gd name="T83" fmla="*/ 26 h 119"/>
              <a:gd name="T84" fmla="*/ 128 w 134"/>
              <a:gd name="T85" fmla="*/ 26 h 119"/>
              <a:gd name="T86" fmla="*/ 129 w 134"/>
              <a:gd name="T87" fmla="*/ 23 h 119"/>
              <a:gd name="T88" fmla="*/ 133 w 134"/>
              <a:gd name="T89" fmla="*/ 22 h 119"/>
              <a:gd name="T90" fmla="*/ 133 w 134"/>
              <a:gd name="T91" fmla="*/ 16 h 119"/>
              <a:gd name="T92" fmla="*/ 108 w 134"/>
              <a:gd name="T93" fmla="*/ 103 h 119"/>
              <a:gd name="T94" fmla="*/ 113 w 134"/>
              <a:gd name="T95" fmla="*/ 108 h 119"/>
              <a:gd name="T96" fmla="*/ 108 w 134"/>
              <a:gd name="T97" fmla="*/ 113 h 119"/>
              <a:gd name="T98" fmla="*/ 103 w 134"/>
              <a:gd name="T99" fmla="*/ 108 h 119"/>
              <a:gd name="T100" fmla="*/ 108 w 134"/>
              <a:gd name="T101" fmla="*/ 103 h 119"/>
              <a:gd name="T102" fmla="*/ 91 w 134"/>
              <a:gd name="T103" fmla="*/ 41 h 119"/>
              <a:gd name="T104" fmla="*/ 89 w 134"/>
              <a:gd name="T105" fmla="*/ 39 h 119"/>
              <a:gd name="T106" fmla="*/ 112 w 134"/>
              <a:gd name="T107" fmla="*/ 17 h 119"/>
              <a:gd name="T108" fmla="*/ 114 w 134"/>
              <a:gd name="T109" fmla="*/ 19 h 119"/>
              <a:gd name="T110" fmla="*/ 91 w 134"/>
              <a:gd name="T111" fmla="*/ 41 h 119"/>
              <a:gd name="T112" fmla="*/ 98 w 134"/>
              <a:gd name="T113" fmla="*/ 48 h 119"/>
              <a:gd name="T114" fmla="*/ 96 w 134"/>
              <a:gd name="T115" fmla="*/ 47 h 119"/>
              <a:gd name="T116" fmla="*/ 119 w 134"/>
              <a:gd name="T117" fmla="*/ 24 h 119"/>
              <a:gd name="T118" fmla="*/ 121 w 134"/>
              <a:gd name="T119" fmla="*/ 26 h 119"/>
              <a:gd name="T120" fmla="*/ 98 w 134"/>
              <a:gd name="T121" fmla="*/ 4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4" h="119">
                <a:moveTo>
                  <a:pt x="133" y="16"/>
                </a:moveTo>
                <a:cubicBezTo>
                  <a:pt x="121" y="5"/>
                  <a:pt x="121" y="5"/>
                  <a:pt x="121" y="5"/>
                </a:cubicBezTo>
                <a:cubicBezTo>
                  <a:pt x="119" y="3"/>
                  <a:pt x="117" y="3"/>
                  <a:pt x="115" y="5"/>
                </a:cubicBezTo>
                <a:cubicBezTo>
                  <a:pt x="114" y="6"/>
                  <a:pt x="114" y="7"/>
                  <a:pt x="114" y="8"/>
                </a:cubicBezTo>
                <a:cubicBezTo>
                  <a:pt x="113" y="8"/>
                  <a:pt x="112" y="8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2"/>
                  <a:pt x="80" y="45"/>
                  <a:pt x="79" y="47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51"/>
                  <a:pt x="83" y="51"/>
                  <a:pt x="83" y="51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7"/>
                  <a:pt x="47" y="10"/>
                </a:cubicBezTo>
                <a:cubicBezTo>
                  <a:pt x="40" y="3"/>
                  <a:pt x="30" y="0"/>
                  <a:pt x="21" y="3"/>
                </a:cubicBezTo>
                <a:cubicBezTo>
                  <a:pt x="36" y="18"/>
                  <a:pt x="36" y="18"/>
                  <a:pt x="36" y="18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30"/>
                  <a:pt x="3" y="40"/>
                  <a:pt x="10" y="47"/>
                </a:cubicBezTo>
                <a:cubicBezTo>
                  <a:pt x="17" y="54"/>
                  <a:pt x="27" y="56"/>
                  <a:pt x="36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58" y="75"/>
                  <a:pt x="58" y="75"/>
                  <a:pt x="58" y="75"/>
                </a:cubicBezTo>
                <a:cubicBezTo>
                  <a:pt x="38" y="96"/>
                  <a:pt x="38" y="96"/>
                  <a:pt x="38" y="96"/>
                </a:cubicBezTo>
                <a:cubicBezTo>
                  <a:pt x="36" y="95"/>
                  <a:pt x="36" y="95"/>
                  <a:pt x="36" y="95"/>
                </a:cubicBezTo>
                <a:cubicBezTo>
                  <a:pt x="31" y="99"/>
                  <a:pt x="31" y="99"/>
                  <a:pt x="31" y="9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80"/>
                  <a:pt x="63" y="80"/>
                  <a:pt x="63" y="80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101" y="117"/>
                  <a:pt x="104" y="119"/>
                  <a:pt x="107" y="119"/>
                </a:cubicBezTo>
                <a:cubicBezTo>
                  <a:pt x="110" y="119"/>
                  <a:pt x="113" y="117"/>
                  <a:pt x="116" y="115"/>
                </a:cubicBezTo>
                <a:cubicBezTo>
                  <a:pt x="121" y="110"/>
                  <a:pt x="121" y="102"/>
                  <a:pt x="116" y="97"/>
                </a:cubicBezTo>
                <a:cubicBezTo>
                  <a:pt x="81" y="62"/>
                  <a:pt x="81" y="62"/>
                  <a:pt x="81" y="62"/>
                </a:cubicBezTo>
                <a:cubicBezTo>
                  <a:pt x="87" y="56"/>
                  <a:pt x="87" y="56"/>
                  <a:pt x="87" y="56"/>
                </a:cubicBezTo>
                <a:cubicBezTo>
                  <a:pt x="90" y="59"/>
                  <a:pt x="90" y="59"/>
                  <a:pt x="90" y="59"/>
                </a:cubicBezTo>
                <a:cubicBezTo>
                  <a:pt x="92" y="57"/>
                  <a:pt x="95" y="56"/>
                  <a:pt x="98" y="57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9" y="25"/>
                  <a:pt x="129" y="24"/>
                  <a:pt x="129" y="23"/>
                </a:cubicBezTo>
                <a:cubicBezTo>
                  <a:pt x="130" y="24"/>
                  <a:pt x="132" y="23"/>
                  <a:pt x="133" y="22"/>
                </a:cubicBezTo>
                <a:cubicBezTo>
                  <a:pt x="134" y="21"/>
                  <a:pt x="134" y="18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6"/>
                  <a:pt x="113" y="108"/>
                </a:cubicBezTo>
                <a:cubicBezTo>
                  <a:pt x="113" y="111"/>
                  <a:pt x="111" y="113"/>
                  <a:pt x="108" y="113"/>
                </a:cubicBezTo>
                <a:cubicBezTo>
                  <a:pt x="105" y="113"/>
                  <a:pt x="103" y="111"/>
                  <a:pt x="103" y="108"/>
                </a:cubicBezTo>
                <a:cubicBezTo>
                  <a:pt x="103" y="106"/>
                  <a:pt x="105" y="103"/>
                  <a:pt x="108" y="103"/>
                </a:cubicBezTo>
                <a:close/>
                <a:moveTo>
                  <a:pt x="91" y="41"/>
                </a:moveTo>
                <a:cubicBezTo>
                  <a:pt x="89" y="39"/>
                  <a:pt x="89" y="39"/>
                  <a:pt x="89" y="39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4" y="19"/>
                  <a:pt x="114" y="19"/>
                  <a:pt x="114" y="19"/>
                </a:cubicBezTo>
                <a:lnTo>
                  <a:pt x="91" y="41"/>
                </a:lnTo>
                <a:close/>
                <a:moveTo>
                  <a:pt x="98" y="48"/>
                </a:moveTo>
                <a:cubicBezTo>
                  <a:pt x="96" y="47"/>
                  <a:pt x="96" y="47"/>
                  <a:pt x="96" y="47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21" y="26"/>
                  <a:pt x="121" y="26"/>
                  <a:pt x="121" y="26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Group 1"/>
          <p:cNvGrpSpPr/>
          <p:nvPr/>
        </p:nvGrpSpPr>
        <p:grpSpPr>
          <a:xfrm>
            <a:off x="3089738" y="2771954"/>
            <a:ext cx="312938" cy="310989"/>
            <a:chOff x="7392564" y="5336936"/>
            <a:chExt cx="556472" cy="552928"/>
          </a:xfrm>
          <a:solidFill>
            <a:schemeClr val="bg1"/>
          </a:solidFill>
        </p:grpSpPr>
        <p:sp>
          <p:nvSpPr>
            <p:cNvPr id="35" name="Freeform 8"/>
            <p:cNvSpPr>
              <a:spLocks/>
            </p:cNvSpPr>
            <p:nvPr/>
          </p:nvSpPr>
          <p:spPr bwMode="auto">
            <a:xfrm>
              <a:off x="7392564" y="5740999"/>
              <a:ext cx="148865" cy="148865"/>
            </a:xfrm>
            <a:custGeom>
              <a:avLst/>
              <a:gdLst>
                <a:gd name="T0" fmla="*/ 19 w 42"/>
                <a:gd name="T1" fmla="*/ 1 h 42"/>
                <a:gd name="T2" fmla="*/ 0 w 42"/>
                <a:gd name="T3" fmla="*/ 42 h 42"/>
                <a:gd name="T4" fmla="*/ 42 w 42"/>
                <a:gd name="T5" fmla="*/ 24 h 42"/>
                <a:gd name="T6" fmla="*/ 42 w 42"/>
                <a:gd name="T7" fmla="*/ 24 h 42"/>
                <a:gd name="T8" fmla="*/ 19 w 42"/>
                <a:gd name="T9" fmla="*/ 0 h 42"/>
                <a:gd name="T10" fmla="*/ 19 w 42"/>
                <a:gd name="T11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2">
                  <a:moveTo>
                    <a:pt x="19" y="1"/>
                  </a:moveTo>
                  <a:lnTo>
                    <a:pt x="0" y="4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19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7477630" y="5383014"/>
              <a:ext cx="368619" cy="375707"/>
            </a:xfrm>
            <a:custGeom>
              <a:avLst/>
              <a:gdLst>
                <a:gd name="T0" fmla="*/ 94 w 104"/>
                <a:gd name="T1" fmla="*/ 0 h 106"/>
                <a:gd name="T2" fmla="*/ 0 w 104"/>
                <a:gd name="T3" fmla="*/ 96 h 106"/>
                <a:gd name="T4" fmla="*/ 9 w 104"/>
                <a:gd name="T5" fmla="*/ 106 h 106"/>
                <a:gd name="T6" fmla="*/ 104 w 104"/>
                <a:gd name="T7" fmla="*/ 10 h 106"/>
                <a:gd name="T8" fmla="*/ 94 w 10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6">
                  <a:moveTo>
                    <a:pt x="94" y="0"/>
                  </a:moveTo>
                  <a:lnTo>
                    <a:pt x="0" y="96"/>
                  </a:lnTo>
                  <a:lnTo>
                    <a:pt x="9" y="106"/>
                  </a:lnTo>
                  <a:lnTo>
                    <a:pt x="104" y="10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7527252" y="5439725"/>
              <a:ext cx="368619" cy="368619"/>
            </a:xfrm>
            <a:custGeom>
              <a:avLst/>
              <a:gdLst>
                <a:gd name="T0" fmla="*/ 95 w 104"/>
                <a:gd name="T1" fmla="*/ 0 h 104"/>
                <a:gd name="T2" fmla="*/ 0 w 104"/>
                <a:gd name="T3" fmla="*/ 94 h 104"/>
                <a:gd name="T4" fmla="*/ 10 w 104"/>
                <a:gd name="T5" fmla="*/ 104 h 104"/>
                <a:gd name="T6" fmla="*/ 104 w 104"/>
                <a:gd name="T7" fmla="*/ 9 h 104"/>
                <a:gd name="T8" fmla="*/ 95 w 10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95" y="0"/>
                  </a:moveTo>
                  <a:lnTo>
                    <a:pt x="0" y="94"/>
                  </a:lnTo>
                  <a:lnTo>
                    <a:pt x="10" y="104"/>
                  </a:lnTo>
                  <a:lnTo>
                    <a:pt x="104" y="9"/>
                  </a:lnTo>
                  <a:lnTo>
                    <a:pt x="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7835615" y="5336936"/>
              <a:ext cx="113421" cy="109878"/>
            </a:xfrm>
            <a:custGeom>
              <a:avLst/>
              <a:gdLst>
                <a:gd name="T0" fmla="*/ 17 w 26"/>
                <a:gd name="T1" fmla="*/ 8 h 26"/>
                <a:gd name="T2" fmla="*/ 0 w 26"/>
                <a:gd name="T3" fmla="*/ 7 h 26"/>
                <a:gd name="T4" fmla="*/ 19 w 26"/>
                <a:gd name="T5" fmla="*/ 26 h 26"/>
                <a:gd name="T6" fmla="*/ 17 w 26"/>
                <a:gd name="T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17" y="8"/>
                  </a:moveTo>
                  <a:cubicBezTo>
                    <a:pt x="9" y="0"/>
                    <a:pt x="0" y="7"/>
                    <a:pt x="0" y="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6" y="17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2"/>
          <p:cNvGrpSpPr/>
          <p:nvPr/>
        </p:nvGrpSpPr>
        <p:grpSpPr>
          <a:xfrm>
            <a:off x="5829058" y="2082191"/>
            <a:ext cx="200998" cy="269501"/>
            <a:chOff x="8025047" y="2676140"/>
            <a:chExt cx="308642" cy="413776"/>
          </a:xfrm>
        </p:grpSpPr>
        <p:sp>
          <p:nvSpPr>
            <p:cNvPr id="41" name="Freeform 62"/>
            <p:cNvSpPr>
              <a:spLocks noEditPoints="1"/>
            </p:cNvSpPr>
            <p:nvPr/>
          </p:nvSpPr>
          <p:spPr bwMode="auto">
            <a:xfrm>
              <a:off x="8025047" y="2676140"/>
              <a:ext cx="233759" cy="413776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63"/>
            <p:cNvSpPr>
              <a:spLocks/>
            </p:cNvSpPr>
            <p:nvPr/>
          </p:nvSpPr>
          <p:spPr bwMode="auto">
            <a:xfrm>
              <a:off x="8159041" y="2753123"/>
              <a:ext cx="174648" cy="16658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05846" tIns="52923" rIns="105846" bIns="5292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6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2" name="Freeform 58"/>
          <p:cNvSpPr>
            <a:spLocks/>
          </p:cNvSpPr>
          <p:nvPr/>
        </p:nvSpPr>
        <p:spPr bwMode="auto">
          <a:xfrm>
            <a:off x="5753199" y="2767833"/>
            <a:ext cx="303947" cy="315109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5 h 142"/>
              <a:gd name="T16" fmla="*/ 62 w 137"/>
              <a:gd name="T17" fmla="*/ 6 h 142"/>
              <a:gd name="T18" fmla="*/ 44 w 137"/>
              <a:gd name="T19" fmla="*/ 57 h 142"/>
              <a:gd name="T20" fmla="*/ 64 w 137"/>
              <a:gd name="T21" fmla="*/ 57 h 142"/>
              <a:gd name="T22" fmla="*/ 64 w 137"/>
              <a:gd name="T23" fmla="*/ 123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8 w 137"/>
              <a:gd name="T31" fmla="*/ 130 h 142"/>
              <a:gd name="T32" fmla="*/ 88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30 h 142"/>
              <a:gd name="T40" fmla="*/ 76 w 137"/>
              <a:gd name="T41" fmla="*/ 134 h 142"/>
              <a:gd name="T42" fmla="*/ 72 w 137"/>
              <a:gd name="T43" fmla="*/ 130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2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6 h 142"/>
              <a:gd name="T56" fmla="*/ 76 w 137"/>
              <a:gd name="T57" fmla="*/ 5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9395" tIns="39698" rIns="79395" bIns="3969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6"/>
          <p:cNvSpPr txBox="1">
            <a:spLocks/>
          </p:cNvSpPr>
          <p:nvPr/>
        </p:nvSpPr>
        <p:spPr>
          <a:xfrm>
            <a:off x="6380030" y="2163072"/>
            <a:ext cx="1051776" cy="22245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7"/>
          <p:cNvSpPr txBox="1">
            <a:spLocks/>
          </p:cNvSpPr>
          <p:nvPr/>
        </p:nvSpPr>
        <p:spPr>
          <a:xfrm>
            <a:off x="6380058" y="2837641"/>
            <a:ext cx="1052078" cy="222456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57"/>
          <p:cNvSpPr txBox="1"/>
          <p:nvPr/>
        </p:nvSpPr>
        <p:spPr>
          <a:xfrm>
            <a:off x="1740219" y="3445927"/>
            <a:ext cx="1257546" cy="184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58"/>
          <p:cNvSpPr txBox="1"/>
          <p:nvPr/>
        </p:nvSpPr>
        <p:spPr>
          <a:xfrm>
            <a:off x="1744323" y="3615213"/>
            <a:ext cx="1523596" cy="443138"/>
          </a:xfrm>
          <a:prstGeom prst="rect">
            <a:avLst/>
          </a:prstGeom>
          <a:noFill/>
        </p:spPr>
        <p:txBody>
          <a:bodyPr wrap="square" lIns="0" tIns="0" rIns="0" bIns="0" numCol="1" spcCol="270036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7"/>
          <p:cNvSpPr txBox="1"/>
          <p:nvPr/>
        </p:nvSpPr>
        <p:spPr>
          <a:xfrm>
            <a:off x="5836115" y="3445927"/>
            <a:ext cx="1257546" cy="184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000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58"/>
          <p:cNvSpPr txBox="1"/>
          <p:nvPr/>
        </p:nvSpPr>
        <p:spPr>
          <a:xfrm>
            <a:off x="5840218" y="3615213"/>
            <a:ext cx="1523596" cy="443138"/>
          </a:xfrm>
          <a:prstGeom prst="rect">
            <a:avLst/>
          </a:prstGeom>
          <a:noFill/>
        </p:spPr>
        <p:txBody>
          <a:bodyPr wrap="square" lIns="0" tIns="0" rIns="0" bIns="0" numCol="1" spcCol="270036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请替换文字内容，点击添加相关标题文字，修改文字内容，也可以直接复制你的内容到此。，点击添加相关标题文字，修改文字内容，也可以直接复制你的内容到此。</a:t>
            </a:r>
            <a:endParaRPr lang="en-US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38943"/>
      </p:ext>
    </p:extLst>
  </p:cSld>
  <p:clrMapOvr>
    <a:masterClrMapping/>
  </p:clrMapOvr>
  <p:transition spd="med" advClick="0" advTm="9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2" grpId="0" animBg="1"/>
      <p:bldP spid="45" grpId="0" animBg="1"/>
      <p:bldP spid="46" grpId="0" build="p"/>
      <p:bldP spid="47" grpId="0" build="p"/>
      <p:bldP spid="33" grpId="0" animBg="1"/>
      <p:bldP spid="52" grpId="0" animBg="1"/>
      <p:bldP spid="43" grpId="0" build="p"/>
      <p:bldP spid="44" grpId="0" build="p"/>
      <p:bldP spid="53" grpId="0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29667" y="2443184"/>
            <a:ext cx="2264861" cy="48135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r>
              <a:rPr lang="zh-CN" altLang="en-US" sz="2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29666" y="2905432"/>
            <a:ext cx="3852513" cy="688915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CLICK ADD RELATED TITLE TEXT, AND CLICK ADD RELATED TITLE TEXT, CLICK ADD RELATED TITLE TEXT, CLICK ON ADD RELATED TITLE WORDS.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56370" y="1229054"/>
            <a:ext cx="3099419" cy="285565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5032" tIns="32516" rIns="65032" bIns="3251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208160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972394" y="1612294"/>
            <a:ext cx="3278368" cy="2263028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1482640" y="1858098"/>
            <a:ext cx="2189111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1403973" y="3056855"/>
            <a:ext cx="234644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4662930" y="1635060"/>
            <a:ext cx="1754193" cy="38472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4662930" y="2253576"/>
            <a:ext cx="1754193" cy="38472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4662930" y="2872090"/>
            <a:ext cx="1754193" cy="38472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6"/>
            </p:custDataLst>
          </p:nvPr>
        </p:nvSpPr>
        <p:spPr>
          <a:xfrm>
            <a:off x="4662930" y="3490601"/>
            <a:ext cx="1754193" cy="38472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1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972396" y="4109189"/>
            <a:ext cx="72363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D9A79F1-9C5B-4C61-B644-0CD2784510F1}"/>
              </a:ext>
            </a:extLst>
          </p:cNvPr>
          <p:cNvSpPr/>
          <p:nvPr/>
        </p:nvSpPr>
        <p:spPr>
          <a:xfrm>
            <a:off x="7164613" y="1612294"/>
            <a:ext cx="1044151" cy="2263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1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4000">
        <p14:conveyor dir="l"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19" grpId="0"/>
      <p:bldP spid="13" grpId="0"/>
      <p:bldP spid="14" grpId="0"/>
      <p:bldP spid="15" grpId="0"/>
      <p:bldP spid="16" grpId="0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05834" y="1390851"/>
            <a:ext cx="6995562" cy="2660389"/>
            <a:chOff x="1149292" y="1795807"/>
            <a:chExt cx="9325797" cy="3546570"/>
          </a:xfrm>
        </p:grpSpPr>
        <p:grpSp>
          <p:nvGrpSpPr>
            <p:cNvPr id="3" name="组合 2"/>
            <p:cNvGrpSpPr/>
            <p:nvPr/>
          </p:nvGrpSpPr>
          <p:grpSpPr>
            <a:xfrm>
              <a:off x="1149292" y="1957517"/>
              <a:ext cx="2517403" cy="2546433"/>
              <a:chOff x="960438" y="1612900"/>
              <a:chExt cx="1927225" cy="1949449"/>
            </a:xfrm>
          </p:grpSpPr>
          <p:grpSp>
            <p:nvGrpSpPr>
              <p:cNvPr id="4" name="Group 5"/>
              <p:cNvGrpSpPr>
                <a:grpSpLocks noChangeAspect="1"/>
              </p:cNvGrpSpPr>
              <p:nvPr/>
            </p:nvGrpSpPr>
            <p:grpSpPr bwMode="auto">
              <a:xfrm>
                <a:off x="960438" y="1612900"/>
                <a:ext cx="1927225" cy="1949449"/>
                <a:chOff x="605" y="1016"/>
                <a:chExt cx="1214" cy="1228"/>
              </a:xfrm>
            </p:grpSpPr>
            <p:sp>
              <p:nvSpPr>
                <p:cNvPr id="43" name="AutoShape 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12" y="1023"/>
                  <a:ext cx="1200" cy="1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44" name="Freeform 6"/>
                <p:cNvSpPr>
                  <a:spLocks/>
                </p:cNvSpPr>
                <p:nvPr/>
              </p:nvSpPr>
              <p:spPr bwMode="auto">
                <a:xfrm>
                  <a:off x="605" y="1016"/>
                  <a:ext cx="1214" cy="1221"/>
                </a:xfrm>
                <a:custGeom>
                  <a:avLst/>
                  <a:gdLst>
                    <a:gd name="T0" fmla="*/ 88 w 176"/>
                    <a:gd name="T1" fmla="*/ 0 h 177"/>
                    <a:gd name="T2" fmla="*/ 0 w 176"/>
                    <a:gd name="T3" fmla="*/ 88 h 177"/>
                    <a:gd name="T4" fmla="*/ 88 w 176"/>
                    <a:gd name="T5" fmla="*/ 177 h 177"/>
                    <a:gd name="T6" fmla="*/ 176 w 176"/>
                    <a:gd name="T7" fmla="*/ 88 h 177"/>
                    <a:gd name="T8" fmla="*/ 176 w 176"/>
                    <a:gd name="T9" fmla="*/ 0 h 177"/>
                    <a:gd name="T10" fmla="*/ 88 w 176"/>
                    <a:gd name="T11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7">
                      <a:moveTo>
                        <a:pt x="88" y="0"/>
                      </a:moveTo>
                      <a:cubicBezTo>
                        <a:pt x="39" y="0"/>
                        <a:pt x="0" y="40"/>
                        <a:pt x="0" y="88"/>
                      </a:cubicBezTo>
                      <a:cubicBezTo>
                        <a:pt x="0" y="137"/>
                        <a:pt x="39" y="177"/>
                        <a:pt x="88" y="177"/>
                      </a:cubicBezTo>
                      <a:cubicBezTo>
                        <a:pt x="137" y="177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45" name="Freeform 17"/>
                <p:cNvSpPr>
                  <a:spLocks/>
                </p:cNvSpPr>
                <p:nvPr/>
              </p:nvSpPr>
              <p:spPr bwMode="auto">
                <a:xfrm>
                  <a:off x="918" y="1361"/>
                  <a:ext cx="207" cy="269"/>
                </a:xfrm>
                <a:custGeom>
                  <a:avLst/>
                  <a:gdLst>
                    <a:gd name="T0" fmla="*/ 30 w 30"/>
                    <a:gd name="T1" fmla="*/ 25 h 39"/>
                    <a:gd name="T2" fmla="*/ 29 w 30"/>
                    <a:gd name="T3" fmla="*/ 31 h 39"/>
                    <a:gd name="T4" fmla="*/ 26 w 30"/>
                    <a:gd name="T5" fmla="*/ 35 h 39"/>
                    <a:gd name="T6" fmla="*/ 20 w 30"/>
                    <a:gd name="T7" fmla="*/ 38 h 39"/>
                    <a:gd name="T8" fmla="*/ 13 w 30"/>
                    <a:gd name="T9" fmla="*/ 39 h 39"/>
                    <a:gd name="T10" fmla="*/ 5 w 30"/>
                    <a:gd name="T11" fmla="*/ 38 h 39"/>
                    <a:gd name="T12" fmla="*/ 0 w 30"/>
                    <a:gd name="T13" fmla="*/ 37 h 39"/>
                    <a:gd name="T14" fmla="*/ 0 w 30"/>
                    <a:gd name="T15" fmla="*/ 28 h 39"/>
                    <a:gd name="T16" fmla="*/ 1 w 30"/>
                    <a:gd name="T17" fmla="*/ 28 h 39"/>
                    <a:gd name="T18" fmla="*/ 6 w 30"/>
                    <a:gd name="T19" fmla="*/ 31 h 39"/>
                    <a:gd name="T20" fmla="*/ 12 w 30"/>
                    <a:gd name="T21" fmla="*/ 32 h 39"/>
                    <a:gd name="T22" fmla="*/ 15 w 30"/>
                    <a:gd name="T23" fmla="*/ 31 h 39"/>
                    <a:gd name="T24" fmla="*/ 18 w 30"/>
                    <a:gd name="T25" fmla="*/ 30 h 39"/>
                    <a:gd name="T26" fmla="*/ 20 w 30"/>
                    <a:gd name="T27" fmla="*/ 28 h 39"/>
                    <a:gd name="T28" fmla="*/ 20 w 30"/>
                    <a:gd name="T29" fmla="*/ 26 h 39"/>
                    <a:gd name="T30" fmla="*/ 19 w 30"/>
                    <a:gd name="T31" fmla="*/ 23 h 39"/>
                    <a:gd name="T32" fmla="*/ 18 w 30"/>
                    <a:gd name="T33" fmla="*/ 22 h 39"/>
                    <a:gd name="T34" fmla="*/ 14 w 30"/>
                    <a:gd name="T35" fmla="*/ 21 h 39"/>
                    <a:gd name="T36" fmla="*/ 11 w 30"/>
                    <a:gd name="T37" fmla="*/ 20 h 39"/>
                    <a:gd name="T38" fmla="*/ 6 w 30"/>
                    <a:gd name="T39" fmla="*/ 21 h 39"/>
                    <a:gd name="T40" fmla="*/ 3 w 30"/>
                    <a:gd name="T41" fmla="*/ 22 h 39"/>
                    <a:gd name="T42" fmla="*/ 1 w 30"/>
                    <a:gd name="T43" fmla="*/ 22 h 39"/>
                    <a:gd name="T44" fmla="*/ 1 w 30"/>
                    <a:gd name="T45" fmla="*/ 0 h 39"/>
                    <a:gd name="T46" fmla="*/ 29 w 30"/>
                    <a:gd name="T47" fmla="*/ 0 h 39"/>
                    <a:gd name="T48" fmla="*/ 29 w 30"/>
                    <a:gd name="T49" fmla="*/ 7 h 39"/>
                    <a:gd name="T50" fmla="*/ 11 w 30"/>
                    <a:gd name="T51" fmla="*/ 7 h 39"/>
                    <a:gd name="T52" fmla="*/ 11 w 30"/>
                    <a:gd name="T53" fmla="*/ 13 h 39"/>
                    <a:gd name="T54" fmla="*/ 13 w 30"/>
                    <a:gd name="T55" fmla="*/ 13 h 39"/>
                    <a:gd name="T56" fmla="*/ 15 w 30"/>
                    <a:gd name="T57" fmla="*/ 13 h 39"/>
                    <a:gd name="T58" fmla="*/ 21 w 30"/>
                    <a:gd name="T59" fmla="*/ 14 h 39"/>
                    <a:gd name="T60" fmla="*/ 25 w 30"/>
                    <a:gd name="T61" fmla="*/ 16 h 39"/>
                    <a:gd name="T62" fmla="*/ 29 w 30"/>
                    <a:gd name="T63" fmla="*/ 19 h 39"/>
                    <a:gd name="T64" fmla="*/ 30 w 30"/>
                    <a:gd name="T65" fmla="*/ 2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9">
                      <a:moveTo>
                        <a:pt x="30" y="25"/>
                      </a:moveTo>
                      <a:cubicBezTo>
                        <a:pt x="30" y="27"/>
                        <a:pt x="30" y="29"/>
                        <a:pt x="29" y="31"/>
                      </a:cubicBezTo>
                      <a:cubicBezTo>
                        <a:pt x="28" y="33"/>
                        <a:pt x="27" y="34"/>
                        <a:pt x="26" y="35"/>
                      </a:cubicBezTo>
                      <a:cubicBezTo>
                        <a:pt x="24" y="37"/>
                        <a:pt x="22" y="38"/>
                        <a:pt x="20" y="38"/>
                      </a:cubicBezTo>
                      <a:cubicBezTo>
                        <a:pt x="18" y="39"/>
                        <a:pt x="16" y="39"/>
                        <a:pt x="13" y="39"/>
                      </a:cubicBezTo>
                      <a:cubicBezTo>
                        <a:pt x="10" y="39"/>
                        <a:pt x="7" y="39"/>
                        <a:pt x="5" y="38"/>
                      </a:cubicBezTo>
                      <a:cubicBezTo>
                        <a:pt x="3" y="38"/>
                        <a:pt x="1" y="37"/>
                        <a:pt x="0" y="3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3" y="29"/>
                        <a:pt x="4" y="30"/>
                        <a:pt x="6" y="31"/>
                      </a:cubicBezTo>
                      <a:cubicBezTo>
                        <a:pt x="8" y="31"/>
                        <a:pt x="10" y="32"/>
                        <a:pt x="12" y="32"/>
                      </a:cubicBezTo>
                      <a:cubicBezTo>
                        <a:pt x="13" y="32"/>
                        <a:pt x="14" y="31"/>
                        <a:pt x="15" y="31"/>
                      </a:cubicBezTo>
                      <a:cubicBezTo>
                        <a:pt x="16" y="31"/>
                        <a:pt x="17" y="31"/>
                        <a:pt x="18" y="30"/>
                      </a:cubicBezTo>
                      <a:cubicBezTo>
                        <a:pt x="19" y="29"/>
                        <a:pt x="19" y="29"/>
                        <a:pt x="20" y="28"/>
                      </a:cubicBezTo>
                      <a:cubicBezTo>
                        <a:pt x="20" y="28"/>
                        <a:pt x="20" y="27"/>
                        <a:pt x="20" y="26"/>
                      </a:cubicBezTo>
                      <a:cubicBezTo>
                        <a:pt x="20" y="25"/>
                        <a:pt x="20" y="24"/>
                        <a:pt x="19" y="23"/>
                      </a:cubicBezTo>
                      <a:cubicBezTo>
                        <a:pt x="19" y="23"/>
                        <a:pt x="18" y="22"/>
                        <a:pt x="18" y="22"/>
                      </a:cubicBezTo>
                      <a:cubicBezTo>
                        <a:pt x="17" y="21"/>
                        <a:pt x="16" y="21"/>
                        <a:pt x="14" y="21"/>
                      </a:cubicBezTo>
                      <a:cubicBezTo>
                        <a:pt x="13" y="20"/>
                        <a:pt x="12" y="20"/>
                        <a:pt x="11" y="20"/>
                      </a:cubicBezTo>
                      <a:cubicBezTo>
                        <a:pt x="9" y="20"/>
                        <a:pt x="8" y="20"/>
                        <a:pt x="6" y="21"/>
                      </a:cubicBezTo>
                      <a:cubicBezTo>
                        <a:pt x="5" y="21"/>
                        <a:pt x="4" y="21"/>
                        <a:pt x="3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2" y="13"/>
                        <a:pt x="13" y="13"/>
                      </a:cubicBezTo>
                      <a:cubicBezTo>
                        <a:pt x="14" y="13"/>
                        <a:pt x="14" y="13"/>
                        <a:pt x="15" y="13"/>
                      </a:cubicBezTo>
                      <a:cubicBezTo>
                        <a:pt x="17" y="13"/>
                        <a:pt x="19" y="14"/>
                        <a:pt x="21" y="14"/>
                      </a:cubicBezTo>
                      <a:cubicBezTo>
                        <a:pt x="22" y="14"/>
                        <a:pt x="24" y="15"/>
                        <a:pt x="25" y="16"/>
                      </a:cubicBezTo>
                      <a:cubicBezTo>
                        <a:pt x="27" y="17"/>
                        <a:pt x="28" y="18"/>
                        <a:pt x="29" y="19"/>
                      </a:cubicBezTo>
                      <a:cubicBezTo>
                        <a:pt x="30" y="21"/>
                        <a:pt x="30" y="23"/>
                        <a:pt x="30" y="25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46" name="Freeform 18"/>
                <p:cNvSpPr>
                  <a:spLocks noEditPoints="1"/>
                </p:cNvSpPr>
                <p:nvPr/>
              </p:nvSpPr>
              <p:spPr bwMode="auto">
                <a:xfrm>
                  <a:off x="1173" y="1354"/>
                  <a:ext cx="421" cy="276"/>
                </a:xfrm>
                <a:custGeom>
                  <a:avLst/>
                  <a:gdLst>
                    <a:gd name="T0" fmla="*/ 24 w 61"/>
                    <a:gd name="T1" fmla="*/ 13 h 40"/>
                    <a:gd name="T2" fmla="*/ 21 w 61"/>
                    <a:gd name="T3" fmla="*/ 22 h 40"/>
                    <a:gd name="T4" fmla="*/ 12 w 61"/>
                    <a:gd name="T5" fmla="*/ 25 h 40"/>
                    <a:gd name="T6" fmla="*/ 3 w 61"/>
                    <a:gd name="T7" fmla="*/ 22 h 40"/>
                    <a:gd name="T8" fmla="*/ 0 w 61"/>
                    <a:gd name="T9" fmla="*/ 13 h 40"/>
                    <a:gd name="T10" fmla="*/ 3 w 61"/>
                    <a:gd name="T11" fmla="*/ 3 h 40"/>
                    <a:gd name="T12" fmla="*/ 12 w 61"/>
                    <a:gd name="T13" fmla="*/ 0 h 40"/>
                    <a:gd name="T14" fmla="*/ 21 w 61"/>
                    <a:gd name="T15" fmla="*/ 3 h 40"/>
                    <a:gd name="T16" fmla="*/ 24 w 61"/>
                    <a:gd name="T17" fmla="*/ 13 h 40"/>
                    <a:gd name="T18" fmla="*/ 16 w 61"/>
                    <a:gd name="T19" fmla="*/ 13 h 40"/>
                    <a:gd name="T20" fmla="*/ 15 w 61"/>
                    <a:gd name="T21" fmla="*/ 7 h 40"/>
                    <a:gd name="T22" fmla="*/ 12 w 61"/>
                    <a:gd name="T23" fmla="*/ 5 h 40"/>
                    <a:gd name="T24" fmla="*/ 9 w 61"/>
                    <a:gd name="T25" fmla="*/ 7 h 40"/>
                    <a:gd name="T26" fmla="*/ 8 w 61"/>
                    <a:gd name="T27" fmla="*/ 13 h 40"/>
                    <a:gd name="T28" fmla="*/ 9 w 61"/>
                    <a:gd name="T29" fmla="*/ 18 h 40"/>
                    <a:gd name="T30" fmla="*/ 12 w 61"/>
                    <a:gd name="T31" fmla="*/ 20 h 40"/>
                    <a:gd name="T32" fmla="*/ 15 w 61"/>
                    <a:gd name="T33" fmla="*/ 18 h 40"/>
                    <a:gd name="T34" fmla="*/ 16 w 61"/>
                    <a:gd name="T35" fmla="*/ 13 h 40"/>
                    <a:gd name="T36" fmla="*/ 44 w 61"/>
                    <a:gd name="T37" fmla="*/ 1 h 40"/>
                    <a:gd name="T38" fmla="*/ 24 w 61"/>
                    <a:gd name="T39" fmla="*/ 39 h 40"/>
                    <a:gd name="T40" fmla="*/ 17 w 61"/>
                    <a:gd name="T41" fmla="*/ 39 h 40"/>
                    <a:gd name="T42" fmla="*/ 37 w 61"/>
                    <a:gd name="T43" fmla="*/ 1 h 40"/>
                    <a:gd name="T44" fmla="*/ 44 w 61"/>
                    <a:gd name="T45" fmla="*/ 1 h 40"/>
                    <a:gd name="T46" fmla="*/ 61 w 61"/>
                    <a:gd name="T47" fmla="*/ 28 h 40"/>
                    <a:gd name="T48" fmla="*/ 58 w 61"/>
                    <a:gd name="T49" fmla="*/ 37 h 40"/>
                    <a:gd name="T50" fmla="*/ 49 w 61"/>
                    <a:gd name="T51" fmla="*/ 40 h 40"/>
                    <a:gd name="T52" fmla="*/ 40 w 61"/>
                    <a:gd name="T53" fmla="*/ 37 h 40"/>
                    <a:gd name="T54" fmla="*/ 37 w 61"/>
                    <a:gd name="T55" fmla="*/ 28 h 40"/>
                    <a:gd name="T56" fmla="*/ 40 w 61"/>
                    <a:gd name="T57" fmla="*/ 18 h 40"/>
                    <a:gd name="T58" fmla="*/ 49 w 61"/>
                    <a:gd name="T59" fmla="*/ 15 h 40"/>
                    <a:gd name="T60" fmla="*/ 58 w 61"/>
                    <a:gd name="T61" fmla="*/ 18 h 40"/>
                    <a:gd name="T62" fmla="*/ 61 w 61"/>
                    <a:gd name="T63" fmla="*/ 28 h 40"/>
                    <a:gd name="T64" fmla="*/ 53 w 61"/>
                    <a:gd name="T65" fmla="*/ 28 h 40"/>
                    <a:gd name="T66" fmla="*/ 52 w 61"/>
                    <a:gd name="T67" fmla="*/ 22 h 40"/>
                    <a:gd name="T68" fmla="*/ 49 w 61"/>
                    <a:gd name="T69" fmla="*/ 21 h 40"/>
                    <a:gd name="T70" fmla="*/ 46 w 61"/>
                    <a:gd name="T71" fmla="*/ 22 h 40"/>
                    <a:gd name="T72" fmla="*/ 45 w 61"/>
                    <a:gd name="T73" fmla="*/ 28 h 40"/>
                    <a:gd name="T74" fmla="*/ 46 w 61"/>
                    <a:gd name="T75" fmla="*/ 33 h 40"/>
                    <a:gd name="T76" fmla="*/ 49 w 61"/>
                    <a:gd name="T77" fmla="*/ 35 h 40"/>
                    <a:gd name="T78" fmla="*/ 52 w 61"/>
                    <a:gd name="T79" fmla="*/ 33 h 40"/>
                    <a:gd name="T80" fmla="*/ 53 w 61"/>
                    <a:gd name="T81" fmla="*/ 2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1" h="40">
                      <a:moveTo>
                        <a:pt x="24" y="13"/>
                      </a:moveTo>
                      <a:cubicBezTo>
                        <a:pt x="24" y="17"/>
                        <a:pt x="23" y="20"/>
                        <a:pt x="21" y="22"/>
                      </a:cubicBezTo>
                      <a:cubicBezTo>
                        <a:pt x="19" y="24"/>
                        <a:pt x="16" y="25"/>
                        <a:pt x="12" y="25"/>
                      </a:cubicBezTo>
                      <a:cubicBezTo>
                        <a:pt x="8" y="25"/>
                        <a:pt x="5" y="24"/>
                        <a:pt x="3" y="22"/>
                      </a:cubicBezTo>
                      <a:cubicBezTo>
                        <a:pt x="1" y="20"/>
                        <a:pt x="0" y="17"/>
                        <a:pt x="0" y="13"/>
                      </a:cubicBezTo>
                      <a:cubicBezTo>
                        <a:pt x="0" y="8"/>
                        <a:pt x="1" y="5"/>
                        <a:pt x="3" y="3"/>
                      </a:cubicBezTo>
                      <a:cubicBezTo>
                        <a:pt x="5" y="1"/>
                        <a:pt x="8" y="0"/>
                        <a:pt x="12" y="0"/>
                      </a:cubicBezTo>
                      <a:cubicBezTo>
                        <a:pt x="16" y="0"/>
                        <a:pt x="19" y="1"/>
                        <a:pt x="21" y="3"/>
                      </a:cubicBezTo>
                      <a:cubicBezTo>
                        <a:pt x="23" y="5"/>
                        <a:pt x="24" y="8"/>
                        <a:pt x="24" y="13"/>
                      </a:cubicBezTo>
                      <a:moveTo>
                        <a:pt x="16" y="13"/>
                      </a:moveTo>
                      <a:cubicBezTo>
                        <a:pt x="16" y="10"/>
                        <a:pt x="16" y="8"/>
                        <a:pt x="15" y="7"/>
                      </a:cubicBezTo>
                      <a:cubicBezTo>
                        <a:pt x="15" y="6"/>
                        <a:pt x="14" y="5"/>
                        <a:pt x="12" y="5"/>
                      </a:cubicBezTo>
                      <a:cubicBezTo>
                        <a:pt x="11" y="5"/>
                        <a:pt x="10" y="6"/>
                        <a:pt x="9" y="7"/>
                      </a:cubicBezTo>
                      <a:cubicBezTo>
                        <a:pt x="8" y="8"/>
                        <a:pt x="8" y="10"/>
                        <a:pt x="8" y="13"/>
                      </a:cubicBezTo>
                      <a:cubicBezTo>
                        <a:pt x="8" y="15"/>
                        <a:pt x="8" y="17"/>
                        <a:pt x="9" y="18"/>
                      </a:cubicBezTo>
                      <a:cubicBezTo>
                        <a:pt x="10" y="19"/>
                        <a:pt x="11" y="20"/>
                        <a:pt x="12" y="20"/>
                      </a:cubicBezTo>
                      <a:cubicBezTo>
                        <a:pt x="14" y="20"/>
                        <a:pt x="15" y="19"/>
                        <a:pt x="15" y="18"/>
                      </a:cubicBezTo>
                      <a:cubicBezTo>
                        <a:pt x="16" y="17"/>
                        <a:pt x="16" y="15"/>
                        <a:pt x="16" y="13"/>
                      </a:cubicBezTo>
                      <a:moveTo>
                        <a:pt x="44" y="1"/>
                      </a:moveTo>
                      <a:cubicBezTo>
                        <a:pt x="24" y="39"/>
                        <a:pt x="24" y="39"/>
                        <a:pt x="24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37" y="1"/>
                        <a:pt x="37" y="1"/>
                        <a:pt x="37" y="1"/>
                      </a:cubicBezTo>
                      <a:lnTo>
                        <a:pt x="44" y="1"/>
                      </a:lnTo>
                      <a:close/>
                      <a:moveTo>
                        <a:pt x="61" y="28"/>
                      </a:moveTo>
                      <a:cubicBezTo>
                        <a:pt x="61" y="32"/>
                        <a:pt x="60" y="35"/>
                        <a:pt x="58" y="37"/>
                      </a:cubicBezTo>
                      <a:cubicBezTo>
                        <a:pt x="56" y="39"/>
                        <a:pt x="53" y="40"/>
                        <a:pt x="49" y="40"/>
                      </a:cubicBezTo>
                      <a:cubicBezTo>
                        <a:pt x="45" y="40"/>
                        <a:pt x="42" y="39"/>
                        <a:pt x="40" y="37"/>
                      </a:cubicBezTo>
                      <a:cubicBezTo>
                        <a:pt x="38" y="35"/>
                        <a:pt x="37" y="32"/>
                        <a:pt x="37" y="28"/>
                      </a:cubicBezTo>
                      <a:cubicBezTo>
                        <a:pt x="37" y="23"/>
                        <a:pt x="38" y="20"/>
                        <a:pt x="40" y="18"/>
                      </a:cubicBezTo>
                      <a:cubicBezTo>
                        <a:pt x="42" y="16"/>
                        <a:pt x="45" y="15"/>
                        <a:pt x="49" y="15"/>
                      </a:cubicBezTo>
                      <a:cubicBezTo>
                        <a:pt x="53" y="15"/>
                        <a:pt x="56" y="16"/>
                        <a:pt x="58" y="18"/>
                      </a:cubicBezTo>
                      <a:cubicBezTo>
                        <a:pt x="60" y="20"/>
                        <a:pt x="61" y="23"/>
                        <a:pt x="61" y="28"/>
                      </a:cubicBezTo>
                      <a:moveTo>
                        <a:pt x="53" y="28"/>
                      </a:moveTo>
                      <a:cubicBezTo>
                        <a:pt x="53" y="25"/>
                        <a:pt x="53" y="23"/>
                        <a:pt x="52" y="22"/>
                      </a:cubicBezTo>
                      <a:cubicBezTo>
                        <a:pt x="51" y="21"/>
                        <a:pt x="50" y="21"/>
                        <a:pt x="49" y="21"/>
                      </a:cubicBezTo>
                      <a:cubicBezTo>
                        <a:pt x="47" y="21"/>
                        <a:pt x="46" y="21"/>
                        <a:pt x="46" y="22"/>
                      </a:cubicBezTo>
                      <a:cubicBezTo>
                        <a:pt x="45" y="23"/>
                        <a:pt x="45" y="25"/>
                        <a:pt x="45" y="28"/>
                      </a:cubicBezTo>
                      <a:cubicBezTo>
                        <a:pt x="45" y="30"/>
                        <a:pt x="45" y="32"/>
                        <a:pt x="46" y="33"/>
                      </a:cubicBezTo>
                      <a:cubicBezTo>
                        <a:pt x="46" y="34"/>
                        <a:pt x="47" y="35"/>
                        <a:pt x="49" y="35"/>
                      </a:cubicBezTo>
                      <a:cubicBezTo>
                        <a:pt x="50" y="35"/>
                        <a:pt x="51" y="34"/>
                        <a:pt x="52" y="33"/>
                      </a:cubicBezTo>
                      <a:cubicBezTo>
                        <a:pt x="53" y="32"/>
                        <a:pt x="53" y="30"/>
                        <a:pt x="53" y="28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>
                <a:off x="1462208" y="2758683"/>
                <a:ext cx="1052443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11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单击添加文字</a:t>
                </a:r>
                <a:endParaRPr lang="en-US" altLang="zh-CN" sz="11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3"/>
            <p:cNvGrpSpPr/>
            <p:nvPr/>
          </p:nvGrpSpPr>
          <p:grpSpPr>
            <a:xfrm>
              <a:off x="3532082" y="4427900"/>
              <a:ext cx="3207927" cy="914477"/>
              <a:chOff x="3089275" y="3603625"/>
              <a:chExt cx="2455863" cy="700088"/>
            </a:xfrm>
          </p:grpSpPr>
          <p:grpSp>
            <p:nvGrpSpPr>
              <p:cNvPr id="7" name="Group 22"/>
              <p:cNvGrpSpPr>
                <a:grpSpLocks noChangeAspect="1"/>
              </p:cNvGrpSpPr>
              <p:nvPr/>
            </p:nvGrpSpPr>
            <p:grpSpPr bwMode="auto">
              <a:xfrm>
                <a:off x="3089275" y="3603625"/>
                <a:ext cx="2455863" cy="700088"/>
                <a:chOff x="1946" y="2270"/>
                <a:chExt cx="1547" cy="441"/>
              </a:xfrm>
            </p:grpSpPr>
            <p:sp>
              <p:nvSpPr>
                <p:cNvPr id="28" name="AutoShape 2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48" y="2272"/>
                  <a:ext cx="1545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auto">
                <a:xfrm>
                  <a:off x="1946" y="2291"/>
                  <a:ext cx="415" cy="418"/>
                </a:xfrm>
                <a:custGeom>
                  <a:avLst/>
                  <a:gdLst>
                    <a:gd name="T0" fmla="*/ 88 w 176"/>
                    <a:gd name="T1" fmla="*/ 0 h 177"/>
                    <a:gd name="T2" fmla="*/ 0 w 176"/>
                    <a:gd name="T3" fmla="*/ 88 h 177"/>
                    <a:gd name="T4" fmla="*/ 88 w 176"/>
                    <a:gd name="T5" fmla="*/ 177 h 177"/>
                    <a:gd name="T6" fmla="*/ 176 w 176"/>
                    <a:gd name="T7" fmla="*/ 88 h 177"/>
                    <a:gd name="T8" fmla="*/ 176 w 176"/>
                    <a:gd name="T9" fmla="*/ 0 h 177"/>
                    <a:gd name="T10" fmla="*/ 88 w 176"/>
                    <a:gd name="T11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7">
                      <a:moveTo>
                        <a:pt x="88" y="0"/>
                      </a:moveTo>
                      <a:cubicBezTo>
                        <a:pt x="39" y="0"/>
                        <a:pt x="0" y="40"/>
                        <a:pt x="0" y="88"/>
                      </a:cubicBezTo>
                      <a:cubicBezTo>
                        <a:pt x="0" y="137"/>
                        <a:pt x="39" y="177"/>
                        <a:pt x="88" y="177"/>
                      </a:cubicBezTo>
                      <a:cubicBezTo>
                        <a:pt x="137" y="177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0" name="Freeform 34"/>
                <p:cNvSpPr>
                  <a:spLocks/>
                </p:cNvSpPr>
                <p:nvPr/>
              </p:nvSpPr>
              <p:spPr bwMode="auto">
                <a:xfrm>
                  <a:off x="2035" y="2409"/>
                  <a:ext cx="55" cy="80"/>
                </a:xfrm>
                <a:custGeom>
                  <a:avLst/>
                  <a:gdLst>
                    <a:gd name="T0" fmla="*/ 23 w 23"/>
                    <a:gd name="T1" fmla="*/ 34 h 34"/>
                    <a:gd name="T2" fmla="*/ 0 w 23"/>
                    <a:gd name="T3" fmla="*/ 34 h 34"/>
                    <a:gd name="T4" fmla="*/ 0 w 23"/>
                    <a:gd name="T5" fmla="*/ 28 h 34"/>
                    <a:gd name="T6" fmla="*/ 7 w 23"/>
                    <a:gd name="T7" fmla="*/ 28 h 34"/>
                    <a:gd name="T8" fmla="*/ 7 w 23"/>
                    <a:gd name="T9" fmla="*/ 10 h 34"/>
                    <a:gd name="T10" fmla="*/ 0 w 23"/>
                    <a:gd name="T11" fmla="*/ 10 h 34"/>
                    <a:gd name="T12" fmla="*/ 0 w 23"/>
                    <a:gd name="T13" fmla="*/ 5 h 34"/>
                    <a:gd name="T14" fmla="*/ 3 w 23"/>
                    <a:gd name="T15" fmla="*/ 5 h 34"/>
                    <a:gd name="T16" fmla="*/ 6 w 23"/>
                    <a:gd name="T17" fmla="*/ 4 h 34"/>
                    <a:gd name="T18" fmla="*/ 8 w 23"/>
                    <a:gd name="T19" fmla="*/ 3 h 34"/>
                    <a:gd name="T20" fmla="*/ 8 w 23"/>
                    <a:gd name="T21" fmla="*/ 0 h 34"/>
                    <a:gd name="T22" fmla="*/ 16 w 23"/>
                    <a:gd name="T23" fmla="*/ 0 h 34"/>
                    <a:gd name="T24" fmla="*/ 16 w 23"/>
                    <a:gd name="T25" fmla="*/ 28 h 34"/>
                    <a:gd name="T26" fmla="*/ 23 w 23"/>
                    <a:gd name="T27" fmla="*/ 28 h 34"/>
                    <a:gd name="T28" fmla="*/ 23 w 23"/>
                    <a:gd name="T2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34">
                      <a:moveTo>
                        <a:pt x="23" y="34"/>
                      </a:move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7" y="3"/>
                        <a:pt x="8" y="3"/>
                      </a:cubicBezTo>
                      <a:cubicBezTo>
                        <a:pt x="8" y="2"/>
                        <a:pt x="8" y="1"/>
                        <a:pt x="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lnTo>
                        <a:pt x="23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1" name="Freeform 35"/>
                <p:cNvSpPr>
                  <a:spLocks noEditPoints="1"/>
                </p:cNvSpPr>
                <p:nvPr/>
              </p:nvSpPr>
              <p:spPr bwMode="auto">
                <a:xfrm>
                  <a:off x="2106" y="2409"/>
                  <a:ext cx="66" cy="83"/>
                </a:xfrm>
                <a:custGeom>
                  <a:avLst/>
                  <a:gdLst>
                    <a:gd name="T0" fmla="*/ 28 w 28"/>
                    <a:gd name="T1" fmla="*/ 17 h 35"/>
                    <a:gd name="T2" fmla="*/ 27 w 28"/>
                    <a:gd name="T3" fmla="*/ 25 h 35"/>
                    <a:gd name="T4" fmla="*/ 25 w 28"/>
                    <a:gd name="T5" fmla="*/ 30 h 35"/>
                    <a:gd name="T6" fmla="*/ 20 w 28"/>
                    <a:gd name="T7" fmla="*/ 34 h 35"/>
                    <a:gd name="T8" fmla="*/ 14 w 28"/>
                    <a:gd name="T9" fmla="*/ 35 h 35"/>
                    <a:gd name="T10" fmla="*/ 7 w 28"/>
                    <a:gd name="T11" fmla="*/ 34 h 35"/>
                    <a:gd name="T12" fmla="*/ 3 w 28"/>
                    <a:gd name="T13" fmla="*/ 30 h 35"/>
                    <a:gd name="T14" fmla="*/ 1 w 28"/>
                    <a:gd name="T15" fmla="*/ 25 h 35"/>
                    <a:gd name="T16" fmla="*/ 0 w 28"/>
                    <a:gd name="T17" fmla="*/ 17 h 35"/>
                    <a:gd name="T18" fmla="*/ 1 w 28"/>
                    <a:gd name="T19" fmla="*/ 10 h 35"/>
                    <a:gd name="T20" fmla="*/ 3 w 28"/>
                    <a:gd name="T21" fmla="*/ 4 h 35"/>
                    <a:gd name="T22" fmla="*/ 7 w 28"/>
                    <a:gd name="T23" fmla="*/ 1 h 35"/>
                    <a:gd name="T24" fmla="*/ 14 w 28"/>
                    <a:gd name="T25" fmla="*/ 0 h 35"/>
                    <a:gd name="T26" fmla="*/ 20 w 28"/>
                    <a:gd name="T27" fmla="*/ 1 h 35"/>
                    <a:gd name="T28" fmla="*/ 25 w 28"/>
                    <a:gd name="T29" fmla="*/ 4 h 35"/>
                    <a:gd name="T30" fmla="*/ 27 w 28"/>
                    <a:gd name="T31" fmla="*/ 10 h 35"/>
                    <a:gd name="T32" fmla="*/ 28 w 28"/>
                    <a:gd name="T33" fmla="*/ 17 h 35"/>
                    <a:gd name="T34" fmla="*/ 19 w 28"/>
                    <a:gd name="T35" fmla="*/ 17 h 35"/>
                    <a:gd name="T36" fmla="*/ 18 w 28"/>
                    <a:gd name="T37" fmla="*/ 8 h 35"/>
                    <a:gd name="T38" fmla="*/ 14 w 28"/>
                    <a:gd name="T39" fmla="*/ 6 h 35"/>
                    <a:gd name="T40" fmla="*/ 10 w 28"/>
                    <a:gd name="T41" fmla="*/ 8 h 35"/>
                    <a:gd name="T42" fmla="*/ 9 w 28"/>
                    <a:gd name="T43" fmla="*/ 17 h 35"/>
                    <a:gd name="T44" fmla="*/ 10 w 28"/>
                    <a:gd name="T45" fmla="*/ 26 h 35"/>
                    <a:gd name="T46" fmla="*/ 14 w 28"/>
                    <a:gd name="T47" fmla="*/ 29 h 35"/>
                    <a:gd name="T48" fmla="*/ 18 w 28"/>
                    <a:gd name="T49" fmla="*/ 26 h 35"/>
                    <a:gd name="T50" fmla="*/ 19 w 28"/>
                    <a:gd name="T51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5">
                      <a:moveTo>
                        <a:pt x="28" y="17"/>
                      </a:moveTo>
                      <a:cubicBezTo>
                        <a:pt x="28" y="20"/>
                        <a:pt x="28" y="23"/>
                        <a:pt x="27" y="25"/>
                      </a:cubicBezTo>
                      <a:cubicBezTo>
                        <a:pt x="27" y="27"/>
                        <a:pt x="26" y="29"/>
                        <a:pt x="25" y="30"/>
                      </a:cubicBezTo>
                      <a:cubicBezTo>
                        <a:pt x="24" y="32"/>
                        <a:pt x="22" y="33"/>
                        <a:pt x="20" y="34"/>
                      </a:cubicBezTo>
                      <a:cubicBezTo>
                        <a:pt x="19" y="35"/>
                        <a:pt x="16" y="35"/>
                        <a:pt x="14" y="35"/>
                      </a:cubicBezTo>
                      <a:cubicBezTo>
                        <a:pt x="11" y="35"/>
                        <a:pt x="9" y="34"/>
                        <a:pt x="7" y="34"/>
                      </a:cubicBezTo>
                      <a:cubicBezTo>
                        <a:pt x="6" y="33"/>
                        <a:pt x="4" y="32"/>
                        <a:pt x="3" y="30"/>
                      </a:cubicBezTo>
                      <a:cubicBezTo>
                        <a:pt x="2" y="29"/>
                        <a:pt x="1" y="27"/>
                        <a:pt x="1" y="25"/>
                      </a:cubicBezTo>
                      <a:cubicBezTo>
                        <a:pt x="0" y="23"/>
                        <a:pt x="0" y="20"/>
                        <a:pt x="0" y="17"/>
                      </a:cubicBezTo>
                      <a:cubicBezTo>
                        <a:pt x="0" y="14"/>
                        <a:pt x="0" y="12"/>
                        <a:pt x="1" y="10"/>
                      </a:cubicBezTo>
                      <a:cubicBezTo>
                        <a:pt x="1" y="7"/>
                        <a:pt x="2" y="6"/>
                        <a:pt x="3" y="4"/>
                      </a:cubicBezTo>
                      <a:cubicBezTo>
                        <a:pt x="4" y="3"/>
                        <a:pt x="6" y="1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cubicBezTo>
                        <a:pt x="16" y="0"/>
                        <a:pt x="19" y="0"/>
                        <a:pt x="20" y="1"/>
                      </a:cubicBezTo>
                      <a:cubicBezTo>
                        <a:pt x="22" y="2"/>
                        <a:pt x="24" y="3"/>
                        <a:pt x="25" y="4"/>
                      </a:cubicBezTo>
                      <a:cubicBezTo>
                        <a:pt x="26" y="6"/>
                        <a:pt x="27" y="8"/>
                        <a:pt x="27" y="10"/>
                      </a:cubicBezTo>
                      <a:cubicBezTo>
                        <a:pt x="28" y="12"/>
                        <a:pt x="28" y="14"/>
                        <a:pt x="28" y="17"/>
                      </a:cubicBezTo>
                      <a:moveTo>
                        <a:pt x="19" y="17"/>
                      </a:moveTo>
                      <a:cubicBezTo>
                        <a:pt x="19" y="13"/>
                        <a:pt x="19" y="10"/>
                        <a:pt x="18" y="8"/>
                      </a:cubicBezTo>
                      <a:cubicBezTo>
                        <a:pt x="17" y="7"/>
                        <a:pt x="16" y="6"/>
                        <a:pt x="14" y="6"/>
                      </a:cubicBezTo>
                      <a:cubicBezTo>
                        <a:pt x="12" y="6"/>
                        <a:pt x="11" y="7"/>
                        <a:pt x="10" y="8"/>
                      </a:cubicBezTo>
                      <a:cubicBezTo>
                        <a:pt x="9" y="10"/>
                        <a:pt x="9" y="13"/>
                        <a:pt x="9" y="17"/>
                      </a:cubicBezTo>
                      <a:cubicBezTo>
                        <a:pt x="9" y="21"/>
                        <a:pt x="9" y="24"/>
                        <a:pt x="10" y="26"/>
                      </a:cubicBezTo>
                      <a:cubicBezTo>
                        <a:pt x="11" y="28"/>
                        <a:pt x="12" y="29"/>
                        <a:pt x="14" y="29"/>
                      </a:cubicBezTo>
                      <a:cubicBezTo>
                        <a:pt x="16" y="29"/>
                        <a:pt x="17" y="28"/>
                        <a:pt x="18" y="26"/>
                      </a:cubicBezTo>
                      <a:cubicBezTo>
                        <a:pt x="19" y="24"/>
                        <a:pt x="19" y="21"/>
                        <a:pt x="19" y="1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2" name="Freeform 36"/>
                <p:cNvSpPr>
                  <a:spLocks noEditPoints="1"/>
                </p:cNvSpPr>
                <p:nvPr/>
              </p:nvSpPr>
              <p:spPr bwMode="auto">
                <a:xfrm>
                  <a:off x="2187" y="2409"/>
                  <a:ext cx="122" cy="83"/>
                </a:xfrm>
                <a:custGeom>
                  <a:avLst/>
                  <a:gdLst>
                    <a:gd name="T0" fmla="*/ 20 w 52"/>
                    <a:gd name="T1" fmla="*/ 11 h 35"/>
                    <a:gd name="T2" fmla="*/ 18 w 52"/>
                    <a:gd name="T3" fmla="*/ 19 h 35"/>
                    <a:gd name="T4" fmla="*/ 10 w 52"/>
                    <a:gd name="T5" fmla="*/ 22 h 35"/>
                    <a:gd name="T6" fmla="*/ 2 w 52"/>
                    <a:gd name="T7" fmla="*/ 19 h 35"/>
                    <a:gd name="T8" fmla="*/ 0 w 52"/>
                    <a:gd name="T9" fmla="*/ 11 h 35"/>
                    <a:gd name="T10" fmla="*/ 2 w 52"/>
                    <a:gd name="T11" fmla="*/ 2 h 35"/>
                    <a:gd name="T12" fmla="*/ 10 w 52"/>
                    <a:gd name="T13" fmla="*/ 0 h 35"/>
                    <a:gd name="T14" fmla="*/ 18 w 52"/>
                    <a:gd name="T15" fmla="*/ 2 h 35"/>
                    <a:gd name="T16" fmla="*/ 20 w 52"/>
                    <a:gd name="T17" fmla="*/ 11 h 35"/>
                    <a:gd name="T18" fmla="*/ 14 w 52"/>
                    <a:gd name="T19" fmla="*/ 11 h 35"/>
                    <a:gd name="T20" fmla="*/ 13 w 52"/>
                    <a:gd name="T21" fmla="*/ 6 h 35"/>
                    <a:gd name="T22" fmla="*/ 10 w 52"/>
                    <a:gd name="T23" fmla="*/ 4 h 35"/>
                    <a:gd name="T24" fmla="*/ 7 w 52"/>
                    <a:gd name="T25" fmla="*/ 6 h 35"/>
                    <a:gd name="T26" fmla="*/ 6 w 52"/>
                    <a:gd name="T27" fmla="*/ 11 h 35"/>
                    <a:gd name="T28" fmla="*/ 7 w 52"/>
                    <a:gd name="T29" fmla="*/ 16 h 35"/>
                    <a:gd name="T30" fmla="*/ 10 w 52"/>
                    <a:gd name="T31" fmla="*/ 17 h 35"/>
                    <a:gd name="T32" fmla="*/ 13 w 52"/>
                    <a:gd name="T33" fmla="*/ 16 h 35"/>
                    <a:gd name="T34" fmla="*/ 14 w 52"/>
                    <a:gd name="T35" fmla="*/ 11 h 35"/>
                    <a:gd name="T36" fmla="*/ 38 w 52"/>
                    <a:gd name="T37" fmla="*/ 0 h 35"/>
                    <a:gd name="T38" fmla="*/ 20 w 52"/>
                    <a:gd name="T39" fmla="*/ 34 h 35"/>
                    <a:gd name="T40" fmla="*/ 14 w 52"/>
                    <a:gd name="T41" fmla="*/ 34 h 35"/>
                    <a:gd name="T42" fmla="*/ 32 w 52"/>
                    <a:gd name="T43" fmla="*/ 0 h 35"/>
                    <a:gd name="T44" fmla="*/ 38 w 52"/>
                    <a:gd name="T45" fmla="*/ 0 h 35"/>
                    <a:gd name="T46" fmla="*/ 52 w 52"/>
                    <a:gd name="T47" fmla="*/ 24 h 35"/>
                    <a:gd name="T48" fmla="*/ 50 w 52"/>
                    <a:gd name="T49" fmla="*/ 32 h 35"/>
                    <a:gd name="T50" fmla="*/ 42 w 52"/>
                    <a:gd name="T51" fmla="*/ 35 h 35"/>
                    <a:gd name="T52" fmla="*/ 34 w 52"/>
                    <a:gd name="T53" fmla="*/ 32 h 35"/>
                    <a:gd name="T54" fmla="*/ 32 w 52"/>
                    <a:gd name="T55" fmla="*/ 24 h 35"/>
                    <a:gd name="T56" fmla="*/ 34 w 52"/>
                    <a:gd name="T57" fmla="*/ 16 h 35"/>
                    <a:gd name="T58" fmla="*/ 42 w 52"/>
                    <a:gd name="T59" fmla="*/ 13 h 35"/>
                    <a:gd name="T60" fmla="*/ 50 w 52"/>
                    <a:gd name="T61" fmla="*/ 16 h 35"/>
                    <a:gd name="T62" fmla="*/ 52 w 52"/>
                    <a:gd name="T63" fmla="*/ 24 h 35"/>
                    <a:gd name="T64" fmla="*/ 46 w 52"/>
                    <a:gd name="T65" fmla="*/ 24 h 35"/>
                    <a:gd name="T66" fmla="*/ 45 w 52"/>
                    <a:gd name="T67" fmla="*/ 19 h 35"/>
                    <a:gd name="T68" fmla="*/ 42 w 52"/>
                    <a:gd name="T69" fmla="*/ 18 h 35"/>
                    <a:gd name="T70" fmla="*/ 39 w 52"/>
                    <a:gd name="T71" fmla="*/ 19 h 35"/>
                    <a:gd name="T72" fmla="*/ 39 w 52"/>
                    <a:gd name="T73" fmla="*/ 24 h 35"/>
                    <a:gd name="T74" fmla="*/ 39 w 52"/>
                    <a:gd name="T75" fmla="*/ 29 h 35"/>
                    <a:gd name="T76" fmla="*/ 42 w 52"/>
                    <a:gd name="T77" fmla="*/ 30 h 35"/>
                    <a:gd name="T78" fmla="*/ 45 w 52"/>
                    <a:gd name="T79" fmla="*/ 29 h 35"/>
                    <a:gd name="T80" fmla="*/ 46 w 52"/>
                    <a:gd name="T81" fmla="*/ 2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2" h="35">
                      <a:moveTo>
                        <a:pt x="20" y="11"/>
                      </a:moveTo>
                      <a:cubicBezTo>
                        <a:pt x="20" y="14"/>
                        <a:pt x="19" y="17"/>
                        <a:pt x="18" y="19"/>
                      </a:cubicBezTo>
                      <a:cubicBezTo>
                        <a:pt x="16" y="21"/>
                        <a:pt x="13" y="22"/>
                        <a:pt x="10" y="22"/>
                      </a:cubicBezTo>
                      <a:cubicBezTo>
                        <a:pt x="7" y="22"/>
                        <a:pt x="4" y="21"/>
                        <a:pt x="2" y="19"/>
                      </a:cubicBezTo>
                      <a:cubicBezTo>
                        <a:pt x="1" y="17"/>
                        <a:pt x="0" y="14"/>
                        <a:pt x="0" y="11"/>
                      </a:cubicBezTo>
                      <a:cubicBezTo>
                        <a:pt x="0" y="7"/>
                        <a:pt x="1" y="4"/>
                        <a:pt x="2" y="2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6" y="1"/>
                        <a:pt x="18" y="2"/>
                      </a:cubicBezTo>
                      <a:cubicBezTo>
                        <a:pt x="19" y="4"/>
                        <a:pt x="20" y="7"/>
                        <a:pt x="20" y="11"/>
                      </a:cubicBezTo>
                      <a:moveTo>
                        <a:pt x="14" y="11"/>
                      </a:moveTo>
                      <a:cubicBezTo>
                        <a:pt x="14" y="8"/>
                        <a:pt x="13" y="7"/>
                        <a:pt x="13" y="6"/>
                      </a:cubicBezTo>
                      <a:cubicBezTo>
                        <a:pt x="12" y="5"/>
                        <a:pt x="11" y="4"/>
                        <a:pt x="10" y="4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6" y="8"/>
                        <a:pt x="6" y="11"/>
                      </a:cubicBezTo>
                      <a:cubicBezTo>
                        <a:pt x="6" y="13"/>
                        <a:pt x="7" y="15"/>
                        <a:pt x="7" y="16"/>
                      </a:cubicBezTo>
                      <a:cubicBezTo>
                        <a:pt x="8" y="17"/>
                        <a:pt x="9" y="17"/>
                        <a:pt x="10" y="17"/>
                      </a:cubicBezTo>
                      <a:cubicBezTo>
                        <a:pt x="11" y="17"/>
                        <a:pt x="12" y="17"/>
                        <a:pt x="13" y="16"/>
                      </a:cubicBezTo>
                      <a:cubicBezTo>
                        <a:pt x="13" y="15"/>
                        <a:pt x="14" y="13"/>
                        <a:pt x="14" y="11"/>
                      </a:cubicBezTo>
                      <a:moveTo>
                        <a:pt x="38" y="0"/>
                      </a:move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8" y="0"/>
                      </a:lnTo>
                      <a:close/>
                      <a:moveTo>
                        <a:pt x="52" y="24"/>
                      </a:moveTo>
                      <a:cubicBezTo>
                        <a:pt x="52" y="28"/>
                        <a:pt x="52" y="30"/>
                        <a:pt x="50" y="32"/>
                      </a:cubicBezTo>
                      <a:cubicBezTo>
                        <a:pt x="48" y="34"/>
                        <a:pt x="46" y="35"/>
                        <a:pt x="42" y="35"/>
                      </a:cubicBezTo>
                      <a:cubicBezTo>
                        <a:pt x="39" y="35"/>
                        <a:pt x="36" y="34"/>
                        <a:pt x="34" y="32"/>
                      </a:cubicBezTo>
                      <a:cubicBezTo>
                        <a:pt x="33" y="30"/>
                        <a:pt x="32" y="28"/>
                        <a:pt x="32" y="24"/>
                      </a:cubicBezTo>
                      <a:cubicBezTo>
                        <a:pt x="32" y="20"/>
                        <a:pt x="33" y="17"/>
                        <a:pt x="34" y="16"/>
                      </a:cubicBezTo>
                      <a:cubicBezTo>
                        <a:pt x="36" y="14"/>
                        <a:pt x="39" y="13"/>
                        <a:pt x="42" y="13"/>
                      </a:cubicBezTo>
                      <a:cubicBezTo>
                        <a:pt x="46" y="13"/>
                        <a:pt x="48" y="14"/>
                        <a:pt x="50" y="16"/>
                      </a:cubicBezTo>
                      <a:cubicBezTo>
                        <a:pt x="52" y="17"/>
                        <a:pt x="52" y="20"/>
                        <a:pt x="52" y="24"/>
                      </a:cubicBezTo>
                      <a:moveTo>
                        <a:pt x="46" y="24"/>
                      </a:moveTo>
                      <a:cubicBezTo>
                        <a:pt x="46" y="21"/>
                        <a:pt x="45" y="20"/>
                        <a:pt x="45" y="19"/>
                      </a:cubicBezTo>
                      <a:cubicBezTo>
                        <a:pt x="44" y="18"/>
                        <a:pt x="43" y="18"/>
                        <a:pt x="42" y="18"/>
                      </a:cubicBezTo>
                      <a:cubicBezTo>
                        <a:pt x="41" y="18"/>
                        <a:pt x="40" y="18"/>
                        <a:pt x="39" y="19"/>
                      </a:cubicBezTo>
                      <a:cubicBezTo>
                        <a:pt x="39" y="20"/>
                        <a:pt x="39" y="21"/>
                        <a:pt x="39" y="24"/>
                      </a:cubicBezTo>
                      <a:cubicBezTo>
                        <a:pt x="39" y="26"/>
                        <a:pt x="39" y="28"/>
                        <a:pt x="39" y="29"/>
                      </a:cubicBezTo>
                      <a:cubicBezTo>
                        <a:pt x="40" y="30"/>
                        <a:pt x="41" y="30"/>
                        <a:pt x="42" y="30"/>
                      </a:cubicBezTo>
                      <a:cubicBezTo>
                        <a:pt x="43" y="30"/>
                        <a:pt x="44" y="30"/>
                        <a:pt x="45" y="29"/>
                      </a:cubicBezTo>
                      <a:cubicBezTo>
                        <a:pt x="45" y="28"/>
                        <a:pt x="46" y="26"/>
                        <a:pt x="46" y="2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3" name="Freeform 37"/>
                <p:cNvSpPr>
                  <a:spLocks/>
                </p:cNvSpPr>
                <p:nvPr/>
              </p:nvSpPr>
              <p:spPr bwMode="auto">
                <a:xfrm>
                  <a:off x="2520" y="2279"/>
                  <a:ext cx="415" cy="415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176 w 176"/>
                    <a:gd name="T9" fmla="*/ 0 h 176"/>
                    <a:gd name="T10" fmla="*/ 88 w 176"/>
                    <a:gd name="T1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4" name="Freeform 38"/>
                <p:cNvSpPr>
                  <a:spLocks/>
                </p:cNvSpPr>
                <p:nvPr/>
              </p:nvSpPr>
              <p:spPr bwMode="auto">
                <a:xfrm>
                  <a:off x="3077" y="2270"/>
                  <a:ext cx="416" cy="417"/>
                </a:xfrm>
                <a:custGeom>
                  <a:avLst/>
                  <a:gdLst>
                    <a:gd name="T0" fmla="*/ 88 w 176"/>
                    <a:gd name="T1" fmla="*/ 0 h 177"/>
                    <a:gd name="T2" fmla="*/ 0 w 176"/>
                    <a:gd name="T3" fmla="*/ 88 h 177"/>
                    <a:gd name="T4" fmla="*/ 88 w 176"/>
                    <a:gd name="T5" fmla="*/ 177 h 177"/>
                    <a:gd name="T6" fmla="*/ 176 w 176"/>
                    <a:gd name="T7" fmla="*/ 88 h 177"/>
                    <a:gd name="T8" fmla="*/ 176 w 176"/>
                    <a:gd name="T9" fmla="*/ 0 h 177"/>
                    <a:gd name="T10" fmla="*/ 88 w 176"/>
                    <a:gd name="T11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7">
                      <a:moveTo>
                        <a:pt x="88" y="0"/>
                      </a:moveTo>
                      <a:cubicBezTo>
                        <a:pt x="39" y="0"/>
                        <a:pt x="0" y="40"/>
                        <a:pt x="0" y="88"/>
                      </a:cubicBezTo>
                      <a:cubicBezTo>
                        <a:pt x="0" y="137"/>
                        <a:pt x="39" y="177"/>
                        <a:pt x="88" y="177"/>
                      </a:cubicBezTo>
                      <a:cubicBezTo>
                        <a:pt x="137" y="177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5" name="Freeform 59"/>
                <p:cNvSpPr>
                  <a:spLocks noEditPoints="1"/>
                </p:cNvSpPr>
                <p:nvPr/>
              </p:nvSpPr>
              <p:spPr bwMode="auto">
                <a:xfrm>
                  <a:off x="2605" y="2397"/>
                  <a:ext cx="71" cy="80"/>
                </a:xfrm>
                <a:custGeom>
                  <a:avLst/>
                  <a:gdLst>
                    <a:gd name="T0" fmla="*/ 71 w 71"/>
                    <a:gd name="T1" fmla="*/ 62 h 80"/>
                    <a:gd name="T2" fmla="*/ 59 w 71"/>
                    <a:gd name="T3" fmla="*/ 62 h 80"/>
                    <a:gd name="T4" fmla="*/ 59 w 71"/>
                    <a:gd name="T5" fmla="*/ 80 h 80"/>
                    <a:gd name="T6" fmla="*/ 40 w 71"/>
                    <a:gd name="T7" fmla="*/ 80 h 80"/>
                    <a:gd name="T8" fmla="*/ 40 w 71"/>
                    <a:gd name="T9" fmla="*/ 62 h 80"/>
                    <a:gd name="T10" fmla="*/ 0 w 71"/>
                    <a:gd name="T11" fmla="*/ 62 h 80"/>
                    <a:gd name="T12" fmla="*/ 0 w 71"/>
                    <a:gd name="T13" fmla="*/ 47 h 80"/>
                    <a:gd name="T14" fmla="*/ 38 w 71"/>
                    <a:gd name="T15" fmla="*/ 0 h 80"/>
                    <a:gd name="T16" fmla="*/ 59 w 71"/>
                    <a:gd name="T17" fmla="*/ 0 h 80"/>
                    <a:gd name="T18" fmla="*/ 59 w 71"/>
                    <a:gd name="T19" fmla="*/ 47 h 80"/>
                    <a:gd name="T20" fmla="*/ 71 w 71"/>
                    <a:gd name="T21" fmla="*/ 47 h 80"/>
                    <a:gd name="T22" fmla="*/ 71 w 71"/>
                    <a:gd name="T23" fmla="*/ 62 h 80"/>
                    <a:gd name="T24" fmla="*/ 40 w 71"/>
                    <a:gd name="T25" fmla="*/ 47 h 80"/>
                    <a:gd name="T26" fmla="*/ 40 w 71"/>
                    <a:gd name="T27" fmla="*/ 19 h 80"/>
                    <a:gd name="T28" fmla="*/ 16 w 71"/>
                    <a:gd name="T29" fmla="*/ 47 h 80"/>
                    <a:gd name="T30" fmla="*/ 40 w 71"/>
                    <a:gd name="T31" fmla="*/ 4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1" h="80">
                      <a:moveTo>
                        <a:pt x="71" y="62"/>
                      </a:moveTo>
                      <a:lnTo>
                        <a:pt x="59" y="62"/>
                      </a:lnTo>
                      <a:lnTo>
                        <a:pt x="59" y="80"/>
                      </a:lnTo>
                      <a:lnTo>
                        <a:pt x="40" y="80"/>
                      </a:lnTo>
                      <a:lnTo>
                        <a:pt x="40" y="62"/>
                      </a:lnTo>
                      <a:lnTo>
                        <a:pt x="0" y="62"/>
                      </a:lnTo>
                      <a:lnTo>
                        <a:pt x="0" y="47"/>
                      </a:lnTo>
                      <a:lnTo>
                        <a:pt x="38" y="0"/>
                      </a:lnTo>
                      <a:lnTo>
                        <a:pt x="59" y="0"/>
                      </a:lnTo>
                      <a:lnTo>
                        <a:pt x="59" y="47"/>
                      </a:lnTo>
                      <a:lnTo>
                        <a:pt x="71" y="47"/>
                      </a:lnTo>
                      <a:lnTo>
                        <a:pt x="71" y="62"/>
                      </a:lnTo>
                      <a:close/>
                      <a:moveTo>
                        <a:pt x="40" y="47"/>
                      </a:moveTo>
                      <a:lnTo>
                        <a:pt x="40" y="19"/>
                      </a:lnTo>
                      <a:lnTo>
                        <a:pt x="16" y="47"/>
                      </a:lnTo>
                      <a:lnTo>
                        <a:pt x="40" y="47"/>
                      </a:lnTo>
                      <a:close/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6" name="Freeform 60"/>
                <p:cNvSpPr>
                  <a:spLocks noEditPoints="1"/>
                </p:cNvSpPr>
                <p:nvPr/>
              </p:nvSpPr>
              <p:spPr bwMode="auto">
                <a:xfrm>
                  <a:off x="2685" y="2395"/>
                  <a:ext cx="66" cy="82"/>
                </a:xfrm>
                <a:custGeom>
                  <a:avLst/>
                  <a:gdLst>
                    <a:gd name="T0" fmla="*/ 28 w 28"/>
                    <a:gd name="T1" fmla="*/ 18 h 35"/>
                    <a:gd name="T2" fmla="*/ 27 w 28"/>
                    <a:gd name="T3" fmla="*/ 25 h 35"/>
                    <a:gd name="T4" fmla="*/ 25 w 28"/>
                    <a:gd name="T5" fmla="*/ 31 h 35"/>
                    <a:gd name="T6" fmla="*/ 20 w 28"/>
                    <a:gd name="T7" fmla="*/ 34 h 35"/>
                    <a:gd name="T8" fmla="*/ 14 w 28"/>
                    <a:gd name="T9" fmla="*/ 35 h 35"/>
                    <a:gd name="T10" fmla="*/ 7 w 28"/>
                    <a:gd name="T11" fmla="*/ 34 h 35"/>
                    <a:gd name="T12" fmla="*/ 3 w 28"/>
                    <a:gd name="T13" fmla="*/ 31 h 35"/>
                    <a:gd name="T14" fmla="*/ 1 w 28"/>
                    <a:gd name="T15" fmla="*/ 25 h 35"/>
                    <a:gd name="T16" fmla="*/ 0 w 28"/>
                    <a:gd name="T17" fmla="*/ 18 h 35"/>
                    <a:gd name="T18" fmla="*/ 1 w 28"/>
                    <a:gd name="T19" fmla="*/ 10 h 35"/>
                    <a:gd name="T20" fmla="*/ 3 w 28"/>
                    <a:gd name="T21" fmla="*/ 5 h 35"/>
                    <a:gd name="T22" fmla="*/ 8 w 28"/>
                    <a:gd name="T23" fmla="*/ 1 h 35"/>
                    <a:gd name="T24" fmla="*/ 14 w 28"/>
                    <a:gd name="T25" fmla="*/ 0 h 35"/>
                    <a:gd name="T26" fmla="*/ 20 w 28"/>
                    <a:gd name="T27" fmla="*/ 1 h 35"/>
                    <a:gd name="T28" fmla="*/ 25 w 28"/>
                    <a:gd name="T29" fmla="*/ 5 h 35"/>
                    <a:gd name="T30" fmla="*/ 27 w 28"/>
                    <a:gd name="T31" fmla="*/ 10 h 35"/>
                    <a:gd name="T32" fmla="*/ 28 w 28"/>
                    <a:gd name="T33" fmla="*/ 18 h 35"/>
                    <a:gd name="T34" fmla="*/ 19 w 28"/>
                    <a:gd name="T35" fmla="*/ 18 h 35"/>
                    <a:gd name="T36" fmla="*/ 18 w 28"/>
                    <a:gd name="T37" fmla="*/ 9 h 35"/>
                    <a:gd name="T38" fmla="*/ 14 w 28"/>
                    <a:gd name="T39" fmla="*/ 6 h 35"/>
                    <a:gd name="T40" fmla="*/ 10 w 28"/>
                    <a:gd name="T41" fmla="*/ 9 h 35"/>
                    <a:gd name="T42" fmla="*/ 9 w 28"/>
                    <a:gd name="T43" fmla="*/ 18 h 35"/>
                    <a:gd name="T44" fmla="*/ 10 w 28"/>
                    <a:gd name="T45" fmla="*/ 27 h 35"/>
                    <a:gd name="T46" fmla="*/ 14 w 28"/>
                    <a:gd name="T47" fmla="*/ 29 h 35"/>
                    <a:gd name="T48" fmla="*/ 18 w 28"/>
                    <a:gd name="T49" fmla="*/ 27 h 35"/>
                    <a:gd name="T50" fmla="*/ 19 w 28"/>
                    <a:gd name="T51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5">
                      <a:moveTo>
                        <a:pt x="28" y="18"/>
                      </a:moveTo>
                      <a:cubicBezTo>
                        <a:pt x="28" y="21"/>
                        <a:pt x="28" y="23"/>
                        <a:pt x="27" y="25"/>
                      </a:cubicBezTo>
                      <a:cubicBezTo>
                        <a:pt x="27" y="28"/>
                        <a:pt x="26" y="30"/>
                        <a:pt x="25" y="31"/>
                      </a:cubicBezTo>
                      <a:cubicBezTo>
                        <a:pt x="24" y="32"/>
                        <a:pt x="22" y="34"/>
                        <a:pt x="20" y="34"/>
                      </a:cubicBezTo>
                      <a:cubicBezTo>
                        <a:pt x="19" y="35"/>
                        <a:pt x="17" y="35"/>
                        <a:pt x="14" y="35"/>
                      </a:cubicBezTo>
                      <a:cubicBezTo>
                        <a:pt x="11" y="35"/>
                        <a:pt x="9" y="35"/>
                        <a:pt x="7" y="34"/>
                      </a:cubicBezTo>
                      <a:cubicBezTo>
                        <a:pt x="6" y="34"/>
                        <a:pt x="4" y="32"/>
                        <a:pt x="3" y="31"/>
                      </a:cubicBezTo>
                      <a:cubicBezTo>
                        <a:pt x="2" y="29"/>
                        <a:pt x="1" y="28"/>
                        <a:pt x="1" y="25"/>
                      </a:cubicBezTo>
                      <a:cubicBezTo>
                        <a:pt x="0" y="23"/>
                        <a:pt x="0" y="21"/>
                        <a:pt x="0" y="18"/>
                      </a:cubicBezTo>
                      <a:cubicBezTo>
                        <a:pt x="0" y="15"/>
                        <a:pt x="0" y="12"/>
                        <a:pt x="1" y="10"/>
                      </a:cubicBezTo>
                      <a:cubicBezTo>
                        <a:pt x="1" y="8"/>
                        <a:pt x="2" y="6"/>
                        <a:pt x="3" y="5"/>
                      </a:cubicBezTo>
                      <a:cubicBezTo>
                        <a:pt x="4" y="3"/>
                        <a:pt x="6" y="2"/>
                        <a:pt x="8" y="1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7" y="0"/>
                        <a:pt x="19" y="1"/>
                        <a:pt x="20" y="1"/>
                      </a:cubicBezTo>
                      <a:cubicBezTo>
                        <a:pt x="22" y="2"/>
                        <a:pt x="24" y="3"/>
                        <a:pt x="25" y="5"/>
                      </a:cubicBezTo>
                      <a:cubicBezTo>
                        <a:pt x="26" y="6"/>
                        <a:pt x="27" y="8"/>
                        <a:pt x="27" y="10"/>
                      </a:cubicBezTo>
                      <a:cubicBezTo>
                        <a:pt x="28" y="12"/>
                        <a:pt x="28" y="15"/>
                        <a:pt x="28" y="18"/>
                      </a:cubicBezTo>
                      <a:moveTo>
                        <a:pt x="19" y="18"/>
                      </a:moveTo>
                      <a:cubicBezTo>
                        <a:pt x="19" y="14"/>
                        <a:pt x="19" y="11"/>
                        <a:pt x="18" y="9"/>
                      </a:cubicBezTo>
                      <a:cubicBezTo>
                        <a:pt x="17" y="7"/>
                        <a:pt x="16" y="6"/>
                        <a:pt x="14" y="6"/>
                      </a:cubicBezTo>
                      <a:cubicBezTo>
                        <a:pt x="12" y="6"/>
                        <a:pt x="11" y="7"/>
                        <a:pt x="10" y="9"/>
                      </a:cubicBezTo>
                      <a:cubicBezTo>
                        <a:pt x="9" y="11"/>
                        <a:pt x="9" y="14"/>
                        <a:pt x="9" y="18"/>
                      </a:cubicBezTo>
                      <a:cubicBezTo>
                        <a:pt x="9" y="22"/>
                        <a:pt x="9" y="25"/>
                        <a:pt x="10" y="27"/>
                      </a:cubicBezTo>
                      <a:cubicBezTo>
                        <a:pt x="11" y="28"/>
                        <a:pt x="12" y="29"/>
                        <a:pt x="14" y="29"/>
                      </a:cubicBezTo>
                      <a:cubicBezTo>
                        <a:pt x="16" y="29"/>
                        <a:pt x="17" y="28"/>
                        <a:pt x="18" y="27"/>
                      </a:cubicBezTo>
                      <a:cubicBezTo>
                        <a:pt x="19" y="25"/>
                        <a:pt x="19" y="22"/>
                        <a:pt x="19" y="18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7" name="Freeform 61"/>
                <p:cNvSpPr>
                  <a:spLocks noEditPoints="1"/>
                </p:cNvSpPr>
                <p:nvPr/>
              </p:nvSpPr>
              <p:spPr bwMode="auto">
                <a:xfrm>
                  <a:off x="2765" y="2395"/>
                  <a:ext cx="123" cy="82"/>
                </a:xfrm>
                <a:custGeom>
                  <a:avLst/>
                  <a:gdLst>
                    <a:gd name="T0" fmla="*/ 20 w 52"/>
                    <a:gd name="T1" fmla="*/ 11 h 35"/>
                    <a:gd name="T2" fmla="*/ 18 w 52"/>
                    <a:gd name="T3" fmla="*/ 20 h 35"/>
                    <a:gd name="T4" fmla="*/ 10 w 52"/>
                    <a:gd name="T5" fmla="*/ 22 h 35"/>
                    <a:gd name="T6" fmla="*/ 2 w 52"/>
                    <a:gd name="T7" fmla="*/ 20 h 35"/>
                    <a:gd name="T8" fmla="*/ 0 w 52"/>
                    <a:gd name="T9" fmla="*/ 11 h 35"/>
                    <a:gd name="T10" fmla="*/ 2 w 52"/>
                    <a:gd name="T11" fmla="*/ 3 h 35"/>
                    <a:gd name="T12" fmla="*/ 10 w 52"/>
                    <a:gd name="T13" fmla="*/ 0 h 35"/>
                    <a:gd name="T14" fmla="*/ 18 w 52"/>
                    <a:gd name="T15" fmla="*/ 3 h 35"/>
                    <a:gd name="T16" fmla="*/ 20 w 52"/>
                    <a:gd name="T17" fmla="*/ 11 h 35"/>
                    <a:gd name="T18" fmla="*/ 14 w 52"/>
                    <a:gd name="T19" fmla="*/ 11 h 35"/>
                    <a:gd name="T20" fmla="*/ 13 w 52"/>
                    <a:gd name="T21" fmla="*/ 6 h 35"/>
                    <a:gd name="T22" fmla="*/ 10 w 52"/>
                    <a:gd name="T23" fmla="*/ 5 h 35"/>
                    <a:gd name="T24" fmla="*/ 7 w 52"/>
                    <a:gd name="T25" fmla="*/ 6 h 35"/>
                    <a:gd name="T26" fmla="*/ 6 w 52"/>
                    <a:gd name="T27" fmla="*/ 11 h 35"/>
                    <a:gd name="T28" fmla="*/ 7 w 52"/>
                    <a:gd name="T29" fmla="*/ 16 h 35"/>
                    <a:gd name="T30" fmla="*/ 10 w 52"/>
                    <a:gd name="T31" fmla="*/ 17 h 35"/>
                    <a:gd name="T32" fmla="*/ 13 w 52"/>
                    <a:gd name="T33" fmla="*/ 16 h 35"/>
                    <a:gd name="T34" fmla="*/ 14 w 52"/>
                    <a:gd name="T35" fmla="*/ 11 h 35"/>
                    <a:gd name="T36" fmla="*/ 38 w 52"/>
                    <a:gd name="T37" fmla="*/ 1 h 35"/>
                    <a:gd name="T38" fmla="*/ 20 w 52"/>
                    <a:gd name="T39" fmla="*/ 35 h 35"/>
                    <a:gd name="T40" fmla="*/ 14 w 52"/>
                    <a:gd name="T41" fmla="*/ 35 h 35"/>
                    <a:gd name="T42" fmla="*/ 32 w 52"/>
                    <a:gd name="T43" fmla="*/ 1 h 35"/>
                    <a:gd name="T44" fmla="*/ 38 w 52"/>
                    <a:gd name="T45" fmla="*/ 1 h 35"/>
                    <a:gd name="T46" fmla="*/ 52 w 52"/>
                    <a:gd name="T47" fmla="*/ 24 h 35"/>
                    <a:gd name="T48" fmla="*/ 50 w 52"/>
                    <a:gd name="T49" fmla="*/ 33 h 35"/>
                    <a:gd name="T50" fmla="*/ 42 w 52"/>
                    <a:gd name="T51" fmla="*/ 35 h 35"/>
                    <a:gd name="T52" fmla="*/ 34 w 52"/>
                    <a:gd name="T53" fmla="*/ 33 h 35"/>
                    <a:gd name="T54" fmla="*/ 32 w 52"/>
                    <a:gd name="T55" fmla="*/ 24 h 35"/>
                    <a:gd name="T56" fmla="*/ 35 w 52"/>
                    <a:gd name="T57" fmla="*/ 16 h 35"/>
                    <a:gd name="T58" fmla="*/ 42 w 52"/>
                    <a:gd name="T59" fmla="*/ 13 h 35"/>
                    <a:gd name="T60" fmla="*/ 50 w 52"/>
                    <a:gd name="T61" fmla="*/ 16 h 35"/>
                    <a:gd name="T62" fmla="*/ 52 w 52"/>
                    <a:gd name="T63" fmla="*/ 24 h 35"/>
                    <a:gd name="T64" fmla="*/ 46 w 52"/>
                    <a:gd name="T65" fmla="*/ 24 h 35"/>
                    <a:gd name="T66" fmla="*/ 45 w 52"/>
                    <a:gd name="T67" fmla="*/ 19 h 35"/>
                    <a:gd name="T68" fmla="*/ 42 w 52"/>
                    <a:gd name="T69" fmla="*/ 18 h 35"/>
                    <a:gd name="T70" fmla="*/ 39 w 52"/>
                    <a:gd name="T71" fmla="*/ 19 h 35"/>
                    <a:gd name="T72" fmla="*/ 39 w 52"/>
                    <a:gd name="T73" fmla="*/ 24 h 35"/>
                    <a:gd name="T74" fmla="*/ 39 w 52"/>
                    <a:gd name="T75" fmla="*/ 29 h 35"/>
                    <a:gd name="T76" fmla="*/ 42 w 52"/>
                    <a:gd name="T77" fmla="*/ 31 h 35"/>
                    <a:gd name="T78" fmla="*/ 45 w 52"/>
                    <a:gd name="T79" fmla="*/ 29 h 35"/>
                    <a:gd name="T80" fmla="*/ 46 w 52"/>
                    <a:gd name="T81" fmla="*/ 2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2" h="35">
                      <a:moveTo>
                        <a:pt x="20" y="11"/>
                      </a:moveTo>
                      <a:cubicBezTo>
                        <a:pt x="20" y="15"/>
                        <a:pt x="19" y="18"/>
                        <a:pt x="18" y="20"/>
                      </a:cubicBezTo>
                      <a:cubicBezTo>
                        <a:pt x="16" y="21"/>
                        <a:pt x="13" y="22"/>
                        <a:pt x="10" y="22"/>
                      </a:cubicBezTo>
                      <a:cubicBezTo>
                        <a:pt x="7" y="22"/>
                        <a:pt x="4" y="21"/>
                        <a:pt x="2" y="20"/>
                      </a:cubicBezTo>
                      <a:cubicBezTo>
                        <a:pt x="1" y="18"/>
                        <a:pt x="0" y="15"/>
                        <a:pt x="0" y="11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6" y="1"/>
                        <a:pt x="18" y="3"/>
                      </a:cubicBezTo>
                      <a:cubicBezTo>
                        <a:pt x="19" y="5"/>
                        <a:pt x="20" y="8"/>
                        <a:pt x="20" y="11"/>
                      </a:cubicBezTo>
                      <a:moveTo>
                        <a:pt x="14" y="11"/>
                      </a:moveTo>
                      <a:cubicBezTo>
                        <a:pt x="14" y="9"/>
                        <a:pt x="13" y="7"/>
                        <a:pt x="13" y="6"/>
                      </a:cubicBezTo>
                      <a:cubicBezTo>
                        <a:pt x="12" y="5"/>
                        <a:pt x="11" y="5"/>
                        <a:pt x="10" y="5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7" y="7"/>
                        <a:pt x="6" y="9"/>
                        <a:pt x="6" y="11"/>
                      </a:cubicBezTo>
                      <a:cubicBezTo>
                        <a:pt x="6" y="14"/>
                        <a:pt x="7" y="15"/>
                        <a:pt x="7" y="16"/>
                      </a:cubicBezTo>
                      <a:cubicBezTo>
                        <a:pt x="8" y="17"/>
                        <a:pt x="9" y="17"/>
                        <a:pt x="10" y="17"/>
                      </a:cubicBezTo>
                      <a:cubicBezTo>
                        <a:pt x="11" y="17"/>
                        <a:pt x="12" y="17"/>
                        <a:pt x="13" y="16"/>
                      </a:cubicBezTo>
                      <a:cubicBezTo>
                        <a:pt x="13" y="15"/>
                        <a:pt x="14" y="14"/>
                        <a:pt x="14" y="11"/>
                      </a:cubicBezTo>
                      <a:moveTo>
                        <a:pt x="38" y="1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32" y="1"/>
                        <a:pt x="32" y="1"/>
                        <a:pt x="32" y="1"/>
                      </a:cubicBezTo>
                      <a:lnTo>
                        <a:pt x="38" y="1"/>
                      </a:lnTo>
                      <a:close/>
                      <a:moveTo>
                        <a:pt x="52" y="24"/>
                      </a:moveTo>
                      <a:cubicBezTo>
                        <a:pt x="52" y="28"/>
                        <a:pt x="52" y="31"/>
                        <a:pt x="50" y="33"/>
                      </a:cubicBezTo>
                      <a:cubicBezTo>
                        <a:pt x="48" y="35"/>
                        <a:pt x="46" y="35"/>
                        <a:pt x="42" y="35"/>
                      </a:cubicBezTo>
                      <a:cubicBezTo>
                        <a:pt x="39" y="35"/>
                        <a:pt x="36" y="35"/>
                        <a:pt x="34" y="33"/>
                      </a:cubicBezTo>
                      <a:cubicBezTo>
                        <a:pt x="33" y="31"/>
                        <a:pt x="32" y="28"/>
                        <a:pt x="32" y="24"/>
                      </a:cubicBezTo>
                      <a:cubicBezTo>
                        <a:pt x="32" y="21"/>
                        <a:pt x="33" y="18"/>
                        <a:pt x="35" y="16"/>
                      </a:cubicBezTo>
                      <a:cubicBezTo>
                        <a:pt x="36" y="14"/>
                        <a:pt x="39" y="13"/>
                        <a:pt x="42" y="13"/>
                      </a:cubicBezTo>
                      <a:cubicBezTo>
                        <a:pt x="46" y="13"/>
                        <a:pt x="48" y="14"/>
                        <a:pt x="50" y="16"/>
                      </a:cubicBezTo>
                      <a:cubicBezTo>
                        <a:pt x="52" y="18"/>
                        <a:pt x="52" y="21"/>
                        <a:pt x="52" y="24"/>
                      </a:cubicBezTo>
                      <a:moveTo>
                        <a:pt x="46" y="24"/>
                      </a:moveTo>
                      <a:cubicBezTo>
                        <a:pt x="46" y="22"/>
                        <a:pt x="45" y="20"/>
                        <a:pt x="45" y="19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ubicBezTo>
                        <a:pt x="41" y="18"/>
                        <a:pt x="40" y="19"/>
                        <a:pt x="39" y="19"/>
                      </a:cubicBezTo>
                      <a:cubicBezTo>
                        <a:pt x="39" y="20"/>
                        <a:pt x="39" y="22"/>
                        <a:pt x="39" y="24"/>
                      </a:cubicBezTo>
                      <a:cubicBezTo>
                        <a:pt x="39" y="27"/>
                        <a:pt x="39" y="28"/>
                        <a:pt x="39" y="29"/>
                      </a:cubicBezTo>
                      <a:cubicBezTo>
                        <a:pt x="40" y="30"/>
                        <a:pt x="41" y="31"/>
                        <a:pt x="42" y="31"/>
                      </a:cubicBezTo>
                      <a:cubicBezTo>
                        <a:pt x="43" y="31"/>
                        <a:pt x="44" y="30"/>
                        <a:pt x="45" y="29"/>
                      </a:cubicBezTo>
                      <a:cubicBezTo>
                        <a:pt x="45" y="28"/>
                        <a:pt x="46" y="27"/>
                        <a:pt x="46" y="24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8" name="Freeform 62"/>
                <p:cNvSpPr>
                  <a:spLocks/>
                </p:cNvSpPr>
                <p:nvPr/>
              </p:nvSpPr>
              <p:spPr bwMode="auto">
                <a:xfrm>
                  <a:off x="3167" y="2381"/>
                  <a:ext cx="61" cy="82"/>
                </a:xfrm>
                <a:custGeom>
                  <a:avLst/>
                  <a:gdLst>
                    <a:gd name="T0" fmla="*/ 26 w 26"/>
                    <a:gd name="T1" fmla="*/ 23 h 35"/>
                    <a:gd name="T2" fmla="*/ 25 w 26"/>
                    <a:gd name="T3" fmla="*/ 27 h 35"/>
                    <a:gd name="T4" fmla="*/ 23 w 26"/>
                    <a:gd name="T5" fmla="*/ 31 h 35"/>
                    <a:gd name="T6" fmla="*/ 18 w 26"/>
                    <a:gd name="T7" fmla="*/ 34 h 35"/>
                    <a:gd name="T8" fmla="*/ 12 w 26"/>
                    <a:gd name="T9" fmla="*/ 35 h 35"/>
                    <a:gd name="T10" fmla="*/ 5 w 26"/>
                    <a:gd name="T11" fmla="*/ 34 h 35"/>
                    <a:gd name="T12" fmla="*/ 0 w 26"/>
                    <a:gd name="T13" fmla="*/ 33 h 35"/>
                    <a:gd name="T14" fmla="*/ 0 w 26"/>
                    <a:gd name="T15" fmla="*/ 25 h 35"/>
                    <a:gd name="T16" fmla="*/ 1 w 26"/>
                    <a:gd name="T17" fmla="*/ 25 h 35"/>
                    <a:gd name="T18" fmla="*/ 5 w 26"/>
                    <a:gd name="T19" fmla="*/ 27 h 35"/>
                    <a:gd name="T20" fmla="*/ 10 w 26"/>
                    <a:gd name="T21" fmla="*/ 28 h 35"/>
                    <a:gd name="T22" fmla="*/ 13 w 26"/>
                    <a:gd name="T23" fmla="*/ 28 h 35"/>
                    <a:gd name="T24" fmla="*/ 16 w 26"/>
                    <a:gd name="T25" fmla="*/ 27 h 35"/>
                    <a:gd name="T26" fmla="*/ 17 w 26"/>
                    <a:gd name="T27" fmla="*/ 25 h 35"/>
                    <a:gd name="T28" fmla="*/ 18 w 26"/>
                    <a:gd name="T29" fmla="*/ 23 h 35"/>
                    <a:gd name="T30" fmla="*/ 17 w 26"/>
                    <a:gd name="T31" fmla="*/ 21 h 35"/>
                    <a:gd name="T32" fmla="*/ 16 w 26"/>
                    <a:gd name="T33" fmla="*/ 19 h 35"/>
                    <a:gd name="T34" fmla="*/ 13 w 26"/>
                    <a:gd name="T35" fmla="*/ 18 h 35"/>
                    <a:gd name="T36" fmla="*/ 10 w 26"/>
                    <a:gd name="T37" fmla="*/ 18 h 35"/>
                    <a:gd name="T38" fmla="*/ 6 w 26"/>
                    <a:gd name="T39" fmla="*/ 19 h 35"/>
                    <a:gd name="T40" fmla="*/ 2 w 26"/>
                    <a:gd name="T41" fmla="*/ 19 h 35"/>
                    <a:gd name="T42" fmla="*/ 1 w 26"/>
                    <a:gd name="T43" fmla="*/ 19 h 35"/>
                    <a:gd name="T44" fmla="*/ 1 w 26"/>
                    <a:gd name="T45" fmla="*/ 0 h 35"/>
                    <a:gd name="T46" fmla="*/ 25 w 26"/>
                    <a:gd name="T47" fmla="*/ 0 h 35"/>
                    <a:gd name="T48" fmla="*/ 25 w 26"/>
                    <a:gd name="T49" fmla="*/ 7 h 35"/>
                    <a:gd name="T50" fmla="*/ 10 w 26"/>
                    <a:gd name="T51" fmla="*/ 7 h 35"/>
                    <a:gd name="T52" fmla="*/ 10 w 26"/>
                    <a:gd name="T53" fmla="*/ 12 h 35"/>
                    <a:gd name="T54" fmla="*/ 11 w 26"/>
                    <a:gd name="T55" fmla="*/ 12 h 35"/>
                    <a:gd name="T56" fmla="*/ 13 w 26"/>
                    <a:gd name="T57" fmla="*/ 12 h 35"/>
                    <a:gd name="T58" fmla="*/ 18 w 26"/>
                    <a:gd name="T59" fmla="*/ 13 h 35"/>
                    <a:gd name="T60" fmla="*/ 22 w 26"/>
                    <a:gd name="T61" fmla="*/ 14 h 35"/>
                    <a:gd name="T62" fmla="*/ 25 w 26"/>
                    <a:gd name="T63" fmla="*/ 17 h 35"/>
                    <a:gd name="T64" fmla="*/ 26 w 26"/>
                    <a:gd name="T65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" h="35">
                      <a:moveTo>
                        <a:pt x="26" y="23"/>
                      </a:move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5" y="29"/>
                        <a:pt x="24" y="30"/>
                        <a:pt x="23" y="31"/>
                      </a:cubicBezTo>
                      <a:cubicBezTo>
                        <a:pt x="21" y="32"/>
                        <a:pt x="20" y="33"/>
                        <a:pt x="18" y="34"/>
                      </a:cubicBezTo>
                      <a:cubicBezTo>
                        <a:pt x="16" y="34"/>
                        <a:pt x="14" y="35"/>
                        <a:pt x="12" y="35"/>
                      </a:cubicBezTo>
                      <a:cubicBezTo>
                        <a:pt x="9" y="35"/>
                        <a:pt x="7" y="34"/>
                        <a:pt x="5" y="34"/>
                      </a:cubicBezTo>
                      <a:cubicBezTo>
                        <a:pt x="3" y="34"/>
                        <a:pt x="1" y="33"/>
                        <a:pt x="0" y="3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2" y="26"/>
                        <a:pt x="4" y="27"/>
                        <a:pt x="5" y="27"/>
                      </a:cubicBezTo>
                      <a:cubicBezTo>
                        <a:pt x="7" y="28"/>
                        <a:pt x="9" y="28"/>
                        <a:pt x="10" y="28"/>
                      </a:cubicBezTo>
                      <a:cubicBezTo>
                        <a:pt x="11" y="28"/>
                        <a:pt x="12" y="28"/>
                        <a:pt x="13" y="28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4"/>
                        <a:pt x="18" y="23"/>
                      </a:cubicBezTo>
                      <a:cubicBezTo>
                        <a:pt x="18" y="22"/>
                        <a:pt x="17" y="21"/>
                        <a:pt x="17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9"/>
                        <a:pt x="14" y="19"/>
                        <a:pt x="13" y="18"/>
                      </a:cubicBezTo>
                      <a:cubicBezTo>
                        <a:pt x="12" y="18"/>
                        <a:pt x="11" y="18"/>
                        <a:pt x="10" y="18"/>
                      </a:cubicBezTo>
                      <a:cubicBezTo>
                        <a:pt x="8" y="18"/>
                        <a:pt x="7" y="18"/>
                        <a:pt x="6" y="19"/>
                      </a:cubicBezTo>
                      <a:cubicBezTo>
                        <a:pt x="4" y="19"/>
                        <a:pt x="3" y="19"/>
                        <a:pt x="2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1" y="12"/>
                        <a:pt x="11" y="12"/>
                      </a:cubicBezTo>
                      <a:cubicBezTo>
                        <a:pt x="12" y="12"/>
                        <a:pt x="13" y="12"/>
                        <a:pt x="13" y="12"/>
                      </a:cubicBezTo>
                      <a:cubicBezTo>
                        <a:pt x="15" y="12"/>
                        <a:pt x="17" y="12"/>
                        <a:pt x="18" y="13"/>
                      </a:cubicBezTo>
                      <a:cubicBezTo>
                        <a:pt x="20" y="13"/>
                        <a:pt x="21" y="13"/>
                        <a:pt x="22" y="14"/>
                      </a:cubicBezTo>
                      <a:cubicBezTo>
                        <a:pt x="23" y="15"/>
                        <a:pt x="24" y="16"/>
                        <a:pt x="25" y="17"/>
                      </a:cubicBezTo>
                      <a:cubicBezTo>
                        <a:pt x="26" y="19"/>
                        <a:pt x="26" y="20"/>
                        <a:pt x="26" y="23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39" name="Freeform 63"/>
                <p:cNvSpPr>
                  <a:spLocks noEditPoints="1"/>
                </p:cNvSpPr>
                <p:nvPr/>
              </p:nvSpPr>
              <p:spPr bwMode="auto">
                <a:xfrm>
                  <a:off x="3243" y="2378"/>
                  <a:ext cx="66" cy="85"/>
                </a:xfrm>
                <a:custGeom>
                  <a:avLst/>
                  <a:gdLst>
                    <a:gd name="T0" fmla="*/ 28 w 28"/>
                    <a:gd name="T1" fmla="*/ 18 h 36"/>
                    <a:gd name="T2" fmla="*/ 27 w 28"/>
                    <a:gd name="T3" fmla="*/ 26 h 36"/>
                    <a:gd name="T4" fmla="*/ 25 w 28"/>
                    <a:gd name="T5" fmla="*/ 31 h 36"/>
                    <a:gd name="T6" fmla="*/ 21 w 28"/>
                    <a:gd name="T7" fmla="*/ 35 h 36"/>
                    <a:gd name="T8" fmla="*/ 14 w 28"/>
                    <a:gd name="T9" fmla="*/ 36 h 36"/>
                    <a:gd name="T10" fmla="*/ 8 w 28"/>
                    <a:gd name="T11" fmla="*/ 35 h 36"/>
                    <a:gd name="T12" fmla="*/ 3 w 28"/>
                    <a:gd name="T13" fmla="*/ 31 h 36"/>
                    <a:gd name="T14" fmla="*/ 1 w 28"/>
                    <a:gd name="T15" fmla="*/ 26 h 36"/>
                    <a:gd name="T16" fmla="*/ 0 w 28"/>
                    <a:gd name="T17" fmla="*/ 18 h 36"/>
                    <a:gd name="T18" fmla="*/ 1 w 28"/>
                    <a:gd name="T19" fmla="*/ 10 h 36"/>
                    <a:gd name="T20" fmla="*/ 3 w 28"/>
                    <a:gd name="T21" fmla="*/ 5 h 36"/>
                    <a:gd name="T22" fmla="*/ 8 w 28"/>
                    <a:gd name="T23" fmla="*/ 2 h 36"/>
                    <a:gd name="T24" fmla="*/ 14 w 28"/>
                    <a:gd name="T25" fmla="*/ 0 h 36"/>
                    <a:gd name="T26" fmla="*/ 21 w 28"/>
                    <a:gd name="T27" fmla="*/ 2 h 36"/>
                    <a:gd name="T28" fmla="*/ 25 w 28"/>
                    <a:gd name="T29" fmla="*/ 5 h 36"/>
                    <a:gd name="T30" fmla="*/ 27 w 28"/>
                    <a:gd name="T31" fmla="*/ 11 h 36"/>
                    <a:gd name="T32" fmla="*/ 28 w 28"/>
                    <a:gd name="T33" fmla="*/ 18 h 36"/>
                    <a:gd name="T34" fmla="*/ 19 w 28"/>
                    <a:gd name="T35" fmla="*/ 18 h 36"/>
                    <a:gd name="T36" fmla="*/ 18 w 28"/>
                    <a:gd name="T37" fmla="*/ 9 h 36"/>
                    <a:gd name="T38" fmla="*/ 14 w 28"/>
                    <a:gd name="T39" fmla="*/ 7 h 36"/>
                    <a:gd name="T40" fmla="*/ 10 w 28"/>
                    <a:gd name="T41" fmla="*/ 9 h 36"/>
                    <a:gd name="T42" fmla="*/ 9 w 28"/>
                    <a:gd name="T43" fmla="*/ 18 h 36"/>
                    <a:gd name="T44" fmla="*/ 10 w 28"/>
                    <a:gd name="T45" fmla="*/ 27 h 36"/>
                    <a:gd name="T46" fmla="*/ 14 w 28"/>
                    <a:gd name="T47" fmla="*/ 29 h 36"/>
                    <a:gd name="T48" fmla="*/ 18 w 28"/>
                    <a:gd name="T49" fmla="*/ 27 h 36"/>
                    <a:gd name="T50" fmla="*/ 19 w 28"/>
                    <a:gd name="T51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6">
                      <a:moveTo>
                        <a:pt x="28" y="18"/>
                      </a:moveTo>
                      <a:cubicBezTo>
                        <a:pt x="28" y="21"/>
                        <a:pt x="28" y="23"/>
                        <a:pt x="27" y="26"/>
                      </a:cubicBezTo>
                      <a:cubicBezTo>
                        <a:pt x="27" y="28"/>
                        <a:pt x="26" y="30"/>
                        <a:pt x="25" y="31"/>
                      </a:cubicBezTo>
                      <a:cubicBezTo>
                        <a:pt x="24" y="33"/>
                        <a:pt x="22" y="34"/>
                        <a:pt x="21" y="35"/>
                      </a:cubicBezTo>
                      <a:cubicBezTo>
                        <a:pt x="19" y="35"/>
                        <a:pt x="17" y="36"/>
                        <a:pt x="14" y="36"/>
                      </a:cubicBezTo>
                      <a:cubicBezTo>
                        <a:pt x="11" y="36"/>
                        <a:pt x="9" y="35"/>
                        <a:pt x="8" y="35"/>
                      </a:cubicBezTo>
                      <a:cubicBezTo>
                        <a:pt x="6" y="34"/>
                        <a:pt x="4" y="33"/>
                        <a:pt x="3" y="31"/>
                      </a:cubicBezTo>
                      <a:cubicBezTo>
                        <a:pt x="2" y="30"/>
                        <a:pt x="1" y="28"/>
                        <a:pt x="1" y="26"/>
                      </a:cubicBezTo>
                      <a:cubicBezTo>
                        <a:pt x="0" y="23"/>
                        <a:pt x="0" y="21"/>
                        <a:pt x="0" y="18"/>
                      </a:cubicBezTo>
                      <a:cubicBezTo>
                        <a:pt x="0" y="15"/>
                        <a:pt x="0" y="13"/>
                        <a:pt x="1" y="10"/>
                      </a:cubicBezTo>
                      <a:cubicBezTo>
                        <a:pt x="1" y="8"/>
                        <a:pt x="2" y="6"/>
                        <a:pt x="3" y="5"/>
                      </a:cubicBezTo>
                      <a:cubicBezTo>
                        <a:pt x="4" y="3"/>
                        <a:pt x="6" y="2"/>
                        <a:pt x="8" y="2"/>
                      </a:cubicBezTo>
                      <a:cubicBezTo>
                        <a:pt x="9" y="1"/>
                        <a:pt x="12" y="0"/>
                        <a:pt x="14" y="0"/>
                      </a:cubicBezTo>
                      <a:cubicBezTo>
                        <a:pt x="17" y="0"/>
                        <a:pt x="19" y="1"/>
                        <a:pt x="21" y="2"/>
                      </a:cubicBezTo>
                      <a:cubicBezTo>
                        <a:pt x="22" y="2"/>
                        <a:pt x="24" y="3"/>
                        <a:pt x="25" y="5"/>
                      </a:cubicBezTo>
                      <a:cubicBezTo>
                        <a:pt x="26" y="6"/>
                        <a:pt x="27" y="8"/>
                        <a:pt x="27" y="11"/>
                      </a:cubicBezTo>
                      <a:cubicBezTo>
                        <a:pt x="28" y="13"/>
                        <a:pt x="28" y="15"/>
                        <a:pt x="28" y="18"/>
                      </a:cubicBezTo>
                      <a:moveTo>
                        <a:pt x="19" y="18"/>
                      </a:moveTo>
                      <a:cubicBezTo>
                        <a:pt x="19" y="14"/>
                        <a:pt x="19" y="11"/>
                        <a:pt x="18" y="9"/>
                      </a:cubicBezTo>
                      <a:cubicBezTo>
                        <a:pt x="17" y="8"/>
                        <a:pt x="16" y="7"/>
                        <a:pt x="14" y="7"/>
                      </a:cubicBezTo>
                      <a:cubicBezTo>
                        <a:pt x="12" y="7"/>
                        <a:pt x="11" y="8"/>
                        <a:pt x="10" y="9"/>
                      </a:cubicBezTo>
                      <a:cubicBezTo>
                        <a:pt x="9" y="11"/>
                        <a:pt x="9" y="14"/>
                        <a:pt x="9" y="18"/>
                      </a:cubicBezTo>
                      <a:cubicBezTo>
                        <a:pt x="9" y="22"/>
                        <a:pt x="9" y="25"/>
                        <a:pt x="10" y="27"/>
                      </a:cubicBezTo>
                      <a:cubicBezTo>
                        <a:pt x="11" y="29"/>
                        <a:pt x="12" y="29"/>
                        <a:pt x="14" y="29"/>
                      </a:cubicBezTo>
                      <a:cubicBezTo>
                        <a:pt x="16" y="29"/>
                        <a:pt x="17" y="29"/>
                        <a:pt x="18" y="27"/>
                      </a:cubicBezTo>
                      <a:cubicBezTo>
                        <a:pt x="19" y="25"/>
                        <a:pt x="19" y="22"/>
                        <a:pt x="19" y="18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40" name="Freeform 64"/>
                <p:cNvSpPr>
                  <a:spLocks noEditPoints="1"/>
                </p:cNvSpPr>
                <p:nvPr/>
              </p:nvSpPr>
              <p:spPr bwMode="auto">
                <a:xfrm>
                  <a:off x="3323" y="2378"/>
                  <a:ext cx="125" cy="85"/>
                </a:xfrm>
                <a:custGeom>
                  <a:avLst/>
                  <a:gdLst>
                    <a:gd name="T0" fmla="*/ 20 w 53"/>
                    <a:gd name="T1" fmla="*/ 11 h 36"/>
                    <a:gd name="T2" fmla="*/ 18 w 53"/>
                    <a:gd name="T3" fmla="*/ 20 h 36"/>
                    <a:gd name="T4" fmla="*/ 10 w 53"/>
                    <a:gd name="T5" fmla="*/ 23 h 36"/>
                    <a:gd name="T6" fmla="*/ 2 w 53"/>
                    <a:gd name="T7" fmla="*/ 20 h 36"/>
                    <a:gd name="T8" fmla="*/ 0 w 53"/>
                    <a:gd name="T9" fmla="*/ 12 h 36"/>
                    <a:gd name="T10" fmla="*/ 2 w 53"/>
                    <a:gd name="T11" fmla="*/ 3 h 36"/>
                    <a:gd name="T12" fmla="*/ 10 w 53"/>
                    <a:gd name="T13" fmla="*/ 0 h 36"/>
                    <a:gd name="T14" fmla="*/ 18 w 53"/>
                    <a:gd name="T15" fmla="*/ 3 h 36"/>
                    <a:gd name="T16" fmla="*/ 20 w 53"/>
                    <a:gd name="T17" fmla="*/ 11 h 36"/>
                    <a:gd name="T18" fmla="*/ 14 w 53"/>
                    <a:gd name="T19" fmla="*/ 12 h 36"/>
                    <a:gd name="T20" fmla="*/ 13 w 53"/>
                    <a:gd name="T21" fmla="*/ 7 h 36"/>
                    <a:gd name="T22" fmla="*/ 10 w 53"/>
                    <a:gd name="T23" fmla="*/ 5 h 36"/>
                    <a:gd name="T24" fmla="*/ 7 w 53"/>
                    <a:gd name="T25" fmla="*/ 7 h 36"/>
                    <a:gd name="T26" fmla="*/ 7 w 53"/>
                    <a:gd name="T27" fmla="*/ 12 h 36"/>
                    <a:gd name="T28" fmla="*/ 7 w 53"/>
                    <a:gd name="T29" fmla="*/ 16 h 36"/>
                    <a:gd name="T30" fmla="*/ 10 w 53"/>
                    <a:gd name="T31" fmla="*/ 18 h 36"/>
                    <a:gd name="T32" fmla="*/ 13 w 53"/>
                    <a:gd name="T33" fmla="*/ 16 h 36"/>
                    <a:gd name="T34" fmla="*/ 14 w 53"/>
                    <a:gd name="T35" fmla="*/ 12 h 36"/>
                    <a:gd name="T36" fmla="*/ 38 w 53"/>
                    <a:gd name="T37" fmla="*/ 1 h 36"/>
                    <a:gd name="T38" fmla="*/ 20 w 53"/>
                    <a:gd name="T39" fmla="*/ 35 h 36"/>
                    <a:gd name="T40" fmla="*/ 14 w 53"/>
                    <a:gd name="T41" fmla="*/ 35 h 36"/>
                    <a:gd name="T42" fmla="*/ 32 w 53"/>
                    <a:gd name="T43" fmla="*/ 1 h 36"/>
                    <a:gd name="T44" fmla="*/ 38 w 53"/>
                    <a:gd name="T45" fmla="*/ 1 h 36"/>
                    <a:gd name="T46" fmla="*/ 53 w 53"/>
                    <a:gd name="T47" fmla="*/ 25 h 36"/>
                    <a:gd name="T48" fmla="*/ 50 w 53"/>
                    <a:gd name="T49" fmla="*/ 33 h 36"/>
                    <a:gd name="T50" fmla="*/ 42 w 53"/>
                    <a:gd name="T51" fmla="*/ 36 h 36"/>
                    <a:gd name="T52" fmla="*/ 35 w 53"/>
                    <a:gd name="T53" fmla="*/ 33 h 36"/>
                    <a:gd name="T54" fmla="*/ 32 w 53"/>
                    <a:gd name="T55" fmla="*/ 25 h 36"/>
                    <a:gd name="T56" fmla="*/ 35 w 53"/>
                    <a:gd name="T57" fmla="*/ 16 h 36"/>
                    <a:gd name="T58" fmla="*/ 42 w 53"/>
                    <a:gd name="T59" fmla="*/ 14 h 36"/>
                    <a:gd name="T60" fmla="*/ 50 w 53"/>
                    <a:gd name="T61" fmla="*/ 16 h 36"/>
                    <a:gd name="T62" fmla="*/ 53 w 53"/>
                    <a:gd name="T63" fmla="*/ 25 h 36"/>
                    <a:gd name="T64" fmla="*/ 46 w 53"/>
                    <a:gd name="T65" fmla="*/ 25 h 36"/>
                    <a:gd name="T66" fmla="*/ 45 w 53"/>
                    <a:gd name="T67" fmla="*/ 20 h 36"/>
                    <a:gd name="T68" fmla="*/ 42 w 53"/>
                    <a:gd name="T69" fmla="*/ 18 h 36"/>
                    <a:gd name="T70" fmla="*/ 39 w 53"/>
                    <a:gd name="T71" fmla="*/ 20 h 36"/>
                    <a:gd name="T72" fmla="*/ 39 w 53"/>
                    <a:gd name="T73" fmla="*/ 25 h 36"/>
                    <a:gd name="T74" fmla="*/ 39 w 53"/>
                    <a:gd name="T75" fmla="*/ 30 h 36"/>
                    <a:gd name="T76" fmla="*/ 42 w 53"/>
                    <a:gd name="T77" fmla="*/ 31 h 36"/>
                    <a:gd name="T78" fmla="*/ 45 w 53"/>
                    <a:gd name="T79" fmla="*/ 30 h 36"/>
                    <a:gd name="T80" fmla="*/ 46 w 53"/>
                    <a:gd name="T81" fmla="*/ 2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3" h="36">
                      <a:moveTo>
                        <a:pt x="20" y="11"/>
                      </a:moveTo>
                      <a:cubicBezTo>
                        <a:pt x="20" y="15"/>
                        <a:pt x="20" y="18"/>
                        <a:pt x="18" y="20"/>
                      </a:cubicBezTo>
                      <a:cubicBezTo>
                        <a:pt x="16" y="22"/>
                        <a:pt x="14" y="23"/>
                        <a:pt x="10" y="23"/>
                      </a:cubicBezTo>
                      <a:cubicBezTo>
                        <a:pt x="7" y="23"/>
                        <a:pt x="4" y="22"/>
                        <a:pt x="2" y="20"/>
                      </a:cubicBezTo>
                      <a:cubicBezTo>
                        <a:pt x="1" y="18"/>
                        <a:pt x="0" y="15"/>
                        <a:pt x="0" y="12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4" y="0"/>
                        <a:pt x="16" y="1"/>
                        <a:pt x="18" y="3"/>
                      </a:cubicBezTo>
                      <a:cubicBezTo>
                        <a:pt x="20" y="5"/>
                        <a:pt x="20" y="8"/>
                        <a:pt x="20" y="11"/>
                      </a:cubicBezTo>
                      <a:moveTo>
                        <a:pt x="14" y="12"/>
                      </a:moveTo>
                      <a:cubicBezTo>
                        <a:pt x="14" y="9"/>
                        <a:pt x="13" y="7"/>
                        <a:pt x="13" y="7"/>
                      </a:cubicBezTo>
                      <a:cubicBezTo>
                        <a:pt x="12" y="6"/>
                        <a:pt x="11" y="5"/>
                        <a:pt x="10" y="5"/>
                      </a:cubicBezTo>
                      <a:cubicBezTo>
                        <a:pt x="9" y="5"/>
                        <a:pt x="8" y="6"/>
                        <a:pt x="7" y="7"/>
                      </a:cubicBezTo>
                      <a:cubicBezTo>
                        <a:pt x="7" y="7"/>
                        <a:pt x="7" y="9"/>
                        <a:pt x="7" y="12"/>
                      </a:cubicBezTo>
                      <a:cubicBezTo>
                        <a:pt x="7" y="14"/>
                        <a:pt x="7" y="16"/>
                        <a:pt x="7" y="16"/>
                      </a:cubicBezTo>
                      <a:cubicBezTo>
                        <a:pt x="8" y="17"/>
                        <a:pt x="9" y="18"/>
                        <a:pt x="10" y="18"/>
                      </a:cubicBezTo>
                      <a:cubicBezTo>
                        <a:pt x="11" y="18"/>
                        <a:pt x="12" y="17"/>
                        <a:pt x="13" y="16"/>
                      </a:cubicBezTo>
                      <a:cubicBezTo>
                        <a:pt x="13" y="16"/>
                        <a:pt x="14" y="14"/>
                        <a:pt x="14" y="12"/>
                      </a:cubicBezTo>
                      <a:moveTo>
                        <a:pt x="38" y="1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32" y="1"/>
                        <a:pt x="32" y="1"/>
                        <a:pt x="32" y="1"/>
                      </a:cubicBezTo>
                      <a:lnTo>
                        <a:pt x="38" y="1"/>
                      </a:lnTo>
                      <a:close/>
                      <a:moveTo>
                        <a:pt x="53" y="25"/>
                      </a:moveTo>
                      <a:cubicBezTo>
                        <a:pt x="53" y="28"/>
                        <a:pt x="52" y="31"/>
                        <a:pt x="50" y="33"/>
                      </a:cubicBezTo>
                      <a:cubicBezTo>
                        <a:pt x="48" y="35"/>
                        <a:pt x="46" y="36"/>
                        <a:pt x="42" y="36"/>
                      </a:cubicBezTo>
                      <a:cubicBezTo>
                        <a:pt x="39" y="36"/>
                        <a:pt x="36" y="35"/>
                        <a:pt x="35" y="33"/>
                      </a:cubicBezTo>
                      <a:cubicBezTo>
                        <a:pt x="33" y="31"/>
                        <a:pt x="32" y="28"/>
                        <a:pt x="32" y="25"/>
                      </a:cubicBezTo>
                      <a:cubicBezTo>
                        <a:pt x="32" y="21"/>
                        <a:pt x="33" y="18"/>
                        <a:pt x="35" y="16"/>
                      </a:cubicBezTo>
                      <a:cubicBezTo>
                        <a:pt x="36" y="15"/>
                        <a:pt x="39" y="14"/>
                        <a:pt x="42" y="14"/>
                      </a:cubicBezTo>
                      <a:cubicBezTo>
                        <a:pt x="46" y="14"/>
                        <a:pt x="48" y="15"/>
                        <a:pt x="50" y="16"/>
                      </a:cubicBezTo>
                      <a:cubicBezTo>
                        <a:pt x="52" y="18"/>
                        <a:pt x="53" y="21"/>
                        <a:pt x="53" y="25"/>
                      </a:cubicBezTo>
                      <a:moveTo>
                        <a:pt x="46" y="25"/>
                      </a:moveTo>
                      <a:cubicBezTo>
                        <a:pt x="46" y="22"/>
                        <a:pt x="46" y="21"/>
                        <a:pt x="45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ubicBezTo>
                        <a:pt x="41" y="18"/>
                        <a:pt x="40" y="19"/>
                        <a:pt x="39" y="20"/>
                      </a:cubicBezTo>
                      <a:cubicBezTo>
                        <a:pt x="39" y="21"/>
                        <a:pt x="39" y="22"/>
                        <a:pt x="39" y="25"/>
                      </a:cubicBezTo>
                      <a:cubicBezTo>
                        <a:pt x="39" y="27"/>
                        <a:pt x="39" y="29"/>
                        <a:pt x="39" y="30"/>
                      </a:cubicBezTo>
                      <a:cubicBezTo>
                        <a:pt x="40" y="30"/>
                        <a:pt x="41" y="31"/>
                        <a:pt x="42" y="31"/>
                      </a:cubicBezTo>
                      <a:cubicBezTo>
                        <a:pt x="43" y="31"/>
                        <a:pt x="44" y="30"/>
                        <a:pt x="45" y="30"/>
                      </a:cubicBezTo>
                      <a:cubicBezTo>
                        <a:pt x="46" y="29"/>
                        <a:pt x="46" y="27"/>
                        <a:pt x="46" y="25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</p:grpSp>
          <p:sp>
            <p:nvSpPr>
              <p:cNvPr id="25" name="矩形 24"/>
              <p:cNvSpPr/>
              <p:nvPr/>
            </p:nvSpPr>
            <p:spPr>
              <a:xfrm>
                <a:off x="3260096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184021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065082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4095020" y="1795807"/>
              <a:ext cx="638006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14326" indent="-214326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100" dirty="0">
                  <a:solidFill>
                    <a:srgbClr val="333F50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</a:p>
          </p:txBody>
        </p:sp>
        <p:grpSp>
          <p:nvGrpSpPr>
            <p:cNvPr id="24" name="组合 5"/>
            <p:cNvGrpSpPr/>
            <p:nvPr/>
          </p:nvGrpSpPr>
          <p:grpSpPr>
            <a:xfrm>
              <a:off x="7034466" y="4341844"/>
              <a:ext cx="3207927" cy="914477"/>
              <a:chOff x="3089275" y="3603625"/>
              <a:chExt cx="2455863" cy="700088"/>
            </a:xfrm>
          </p:grpSpPr>
          <p:grpSp>
            <p:nvGrpSpPr>
              <p:cNvPr id="41" name="Group 22"/>
              <p:cNvGrpSpPr>
                <a:grpSpLocks noChangeAspect="1"/>
              </p:cNvGrpSpPr>
              <p:nvPr/>
            </p:nvGrpSpPr>
            <p:grpSpPr bwMode="auto">
              <a:xfrm>
                <a:off x="3089275" y="3603625"/>
                <a:ext cx="2455863" cy="700088"/>
                <a:chOff x="1946" y="2270"/>
                <a:chExt cx="1547" cy="441"/>
              </a:xfrm>
            </p:grpSpPr>
            <p:sp>
              <p:nvSpPr>
                <p:cNvPr id="11" name="AutoShape 2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948" y="2272"/>
                  <a:ext cx="1545" cy="4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2" name="Freeform 23"/>
                <p:cNvSpPr>
                  <a:spLocks/>
                </p:cNvSpPr>
                <p:nvPr/>
              </p:nvSpPr>
              <p:spPr bwMode="auto">
                <a:xfrm>
                  <a:off x="1946" y="2291"/>
                  <a:ext cx="415" cy="418"/>
                </a:xfrm>
                <a:custGeom>
                  <a:avLst/>
                  <a:gdLst>
                    <a:gd name="T0" fmla="*/ 88 w 176"/>
                    <a:gd name="T1" fmla="*/ 0 h 177"/>
                    <a:gd name="T2" fmla="*/ 0 w 176"/>
                    <a:gd name="T3" fmla="*/ 88 h 177"/>
                    <a:gd name="T4" fmla="*/ 88 w 176"/>
                    <a:gd name="T5" fmla="*/ 177 h 177"/>
                    <a:gd name="T6" fmla="*/ 176 w 176"/>
                    <a:gd name="T7" fmla="*/ 88 h 177"/>
                    <a:gd name="T8" fmla="*/ 176 w 176"/>
                    <a:gd name="T9" fmla="*/ 0 h 177"/>
                    <a:gd name="T10" fmla="*/ 88 w 176"/>
                    <a:gd name="T11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7">
                      <a:moveTo>
                        <a:pt x="88" y="0"/>
                      </a:moveTo>
                      <a:cubicBezTo>
                        <a:pt x="39" y="0"/>
                        <a:pt x="0" y="40"/>
                        <a:pt x="0" y="88"/>
                      </a:cubicBezTo>
                      <a:cubicBezTo>
                        <a:pt x="0" y="137"/>
                        <a:pt x="39" y="177"/>
                        <a:pt x="88" y="177"/>
                      </a:cubicBezTo>
                      <a:cubicBezTo>
                        <a:pt x="137" y="177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3" name="Freeform 34"/>
                <p:cNvSpPr>
                  <a:spLocks/>
                </p:cNvSpPr>
                <p:nvPr/>
              </p:nvSpPr>
              <p:spPr bwMode="auto">
                <a:xfrm>
                  <a:off x="2035" y="2409"/>
                  <a:ext cx="55" cy="80"/>
                </a:xfrm>
                <a:custGeom>
                  <a:avLst/>
                  <a:gdLst>
                    <a:gd name="T0" fmla="*/ 23 w 23"/>
                    <a:gd name="T1" fmla="*/ 34 h 34"/>
                    <a:gd name="T2" fmla="*/ 0 w 23"/>
                    <a:gd name="T3" fmla="*/ 34 h 34"/>
                    <a:gd name="T4" fmla="*/ 0 w 23"/>
                    <a:gd name="T5" fmla="*/ 28 h 34"/>
                    <a:gd name="T6" fmla="*/ 7 w 23"/>
                    <a:gd name="T7" fmla="*/ 28 h 34"/>
                    <a:gd name="T8" fmla="*/ 7 w 23"/>
                    <a:gd name="T9" fmla="*/ 10 h 34"/>
                    <a:gd name="T10" fmla="*/ 0 w 23"/>
                    <a:gd name="T11" fmla="*/ 10 h 34"/>
                    <a:gd name="T12" fmla="*/ 0 w 23"/>
                    <a:gd name="T13" fmla="*/ 5 h 34"/>
                    <a:gd name="T14" fmla="*/ 3 w 23"/>
                    <a:gd name="T15" fmla="*/ 5 h 34"/>
                    <a:gd name="T16" fmla="*/ 6 w 23"/>
                    <a:gd name="T17" fmla="*/ 4 h 34"/>
                    <a:gd name="T18" fmla="*/ 8 w 23"/>
                    <a:gd name="T19" fmla="*/ 3 h 34"/>
                    <a:gd name="T20" fmla="*/ 8 w 23"/>
                    <a:gd name="T21" fmla="*/ 0 h 34"/>
                    <a:gd name="T22" fmla="*/ 16 w 23"/>
                    <a:gd name="T23" fmla="*/ 0 h 34"/>
                    <a:gd name="T24" fmla="*/ 16 w 23"/>
                    <a:gd name="T25" fmla="*/ 28 h 34"/>
                    <a:gd name="T26" fmla="*/ 23 w 23"/>
                    <a:gd name="T27" fmla="*/ 28 h 34"/>
                    <a:gd name="T28" fmla="*/ 23 w 23"/>
                    <a:gd name="T2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3" h="34">
                      <a:moveTo>
                        <a:pt x="23" y="34"/>
                      </a:move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5"/>
                        <a:pt x="2" y="5"/>
                        <a:pt x="3" y="5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7" y="3"/>
                        <a:pt x="8" y="3"/>
                      </a:cubicBezTo>
                      <a:cubicBezTo>
                        <a:pt x="8" y="2"/>
                        <a:pt x="8" y="1"/>
                        <a:pt x="8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lnTo>
                        <a:pt x="23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4" name="Freeform 35"/>
                <p:cNvSpPr>
                  <a:spLocks noEditPoints="1"/>
                </p:cNvSpPr>
                <p:nvPr/>
              </p:nvSpPr>
              <p:spPr bwMode="auto">
                <a:xfrm>
                  <a:off x="2106" y="2409"/>
                  <a:ext cx="66" cy="83"/>
                </a:xfrm>
                <a:custGeom>
                  <a:avLst/>
                  <a:gdLst>
                    <a:gd name="T0" fmla="*/ 28 w 28"/>
                    <a:gd name="T1" fmla="*/ 17 h 35"/>
                    <a:gd name="T2" fmla="*/ 27 w 28"/>
                    <a:gd name="T3" fmla="*/ 25 h 35"/>
                    <a:gd name="T4" fmla="*/ 25 w 28"/>
                    <a:gd name="T5" fmla="*/ 30 h 35"/>
                    <a:gd name="T6" fmla="*/ 20 w 28"/>
                    <a:gd name="T7" fmla="*/ 34 h 35"/>
                    <a:gd name="T8" fmla="*/ 14 w 28"/>
                    <a:gd name="T9" fmla="*/ 35 h 35"/>
                    <a:gd name="T10" fmla="*/ 7 w 28"/>
                    <a:gd name="T11" fmla="*/ 34 h 35"/>
                    <a:gd name="T12" fmla="*/ 3 w 28"/>
                    <a:gd name="T13" fmla="*/ 30 h 35"/>
                    <a:gd name="T14" fmla="*/ 1 w 28"/>
                    <a:gd name="T15" fmla="*/ 25 h 35"/>
                    <a:gd name="T16" fmla="*/ 0 w 28"/>
                    <a:gd name="T17" fmla="*/ 17 h 35"/>
                    <a:gd name="T18" fmla="*/ 1 w 28"/>
                    <a:gd name="T19" fmla="*/ 10 h 35"/>
                    <a:gd name="T20" fmla="*/ 3 w 28"/>
                    <a:gd name="T21" fmla="*/ 4 h 35"/>
                    <a:gd name="T22" fmla="*/ 7 w 28"/>
                    <a:gd name="T23" fmla="*/ 1 h 35"/>
                    <a:gd name="T24" fmla="*/ 14 w 28"/>
                    <a:gd name="T25" fmla="*/ 0 h 35"/>
                    <a:gd name="T26" fmla="*/ 20 w 28"/>
                    <a:gd name="T27" fmla="*/ 1 h 35"/>
                    <a:gd name="T28" fmla="*/ 25 w 28"/>
                    <a:gd name="T29" fmla="*/ 4 h 35"/>
                    <a:gd name="T30" fmla="*/ 27 w 28"/>
                    <a:gd name="T31" fmla="*/ 10 h 35"/>
                    <a:gd name="T32" fmla="*/ 28 w 28"/>
                    <a:gd name="T33" fmla="*/ 17 h 35"/>
                    <a:gd name="T34" fmla="*/ 19 w 28"/>
                    <a:gd name="T35" fmla="*/ 17 h 35"/>
                    <a:gd name="T36" fmla="*/ 18 w 28"/>
                    <a:gd name="T37" fmla="*/ 8 h 35"/>
                    <a:gd name="T38" fmla="*/ 14 w 28"/>
                    <a:gd name="T39" fmla="*/ 6 h 35"/>
                    <a:gd name="T40" fmla="*/ 10 w 28"/>
                    <a:gd name="T41" fmla="*/ 8 h 35"/>
                    <a:gd name="T42" fmla="*/ 9 w 28"/>
                    <a:gd name="T43" fmla="*/ 17 h 35"/>
                    <a:gd name="T44" fmla="*/ 10 w 28"/>
                    <a:gd name="T45" fmla="*/ 26 h 35"/>
                    <a:gd name="T46" fmla="*/ 14 w 28"/>
                    <a:gd name="T47" fmla="*/ 29 h 35"/>
                    <a:gd name="T48" fmla="*/ 18 w 28"/>
                    <a:gd name="T49" fmla="*/ 26 h 35"/>
                    <a:gd name="T50" fmla="*/ 19 w 28"/>
                    <a:gd name="T51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5">
                      <a:moveTo>
                        <a:pt x="28" y="17"/>
                      </a:moveTo>
                      <a:cubicBezTo>
                        <a:pt x="28" y="20"/>
                        <a:pt x="28" y="23"/>
                        <a:pt x="27" y="25"/>
                      </a:cubicBezTo>
                      <a:cubicBezTo>
                        <a:pt x="27" y="27"/>
                        <a:pt x="26" y="29"/>
                        <a:pt x="25" y="30"/>
                      </a:cubicBezTo>
                      <a:cubicBezTo>
                        <a:pt x="24" y="32"/>
                        <a:pt x="22" y="33"/>
                        <a:pt x="20" y="34"/>
                      </a:cubicBezTo>
                      <a:cubicBezTo>
                        <a:pt x="19" y="35"/>
                        <a:pt x="16" y="35"/>
                        <a:pt x="14" y="35"/>
                      </a:cubicBezTo>
                      <a:cubicBezTo>
                        <a:pt x="11" y="35"/>
                        <a:pt x="9" y="34"/>
                        <a:pt x="7" y="34"/>
                      </a:cubicBezTo>
                      <a:cubicBezTo>
                        <a:pt x="6" y="33"/>
                        <a:pt x="4" y="32"/>
                        <a:pt x="3" y="30"/>
                      </a:cubicBezTo>
                      <a:cubicBezTo>
                        <a:pt x="2" y="29"/>
                        <a:pt x="1" y="27"/>
                        <a:pt x="1" y="25"/>
                      </a:cubicBezTo>
                      <a:cubicBezTo>
                        <a:pt x="0" y="23"/>
                        <a:pt x="0" y="20"/>
                        <a:pt x="0" y="17"/>
                      </a:cubicBezTo>
                      <a:cubicBezTo>
                        <a:pt x="0" y="14"/>
                        <a:pt x="0" y="12"/>
                        <a:pt x="1" y="10"/>
                      </a:cubicBezTo>
                      <a:cubicBezTo>
                        <a:pt x="1" y="7"/>
                        <a:pt x="2" y="6"/>
                        <a:pt x="3" y="4"/>
                      </a:cubicBezTo>
                      <a:cubicBezTo>
                        <a:pt x="4" y="3"/>
                        <a:pt x="6" y="1"/>
                        <a:pt x="7" y="1"/>
                      </a:cubicBezTo>
                      <a:cubicBezTo>
                        <a:pt x="9" y="0"/>
                        <a:pt x="11" y="0"/>
                        <a:pt x="14" y="0"/>
                      </a:cubicBezTo>
                      <a:cubicBezTo>
                        <a:pt x="16" y="0"/>
                        <a:pt x="19" y="0"/>
                        <a:pt x="20" y="1"/>
                      </a:cubicBezTo>
                      <a:cubicBezTo>
                        <a:pt x="22" y="2"/>
                        <a:pt x="24" y="3"/>
                        <a:pt x="25" y="4"/>
                      </a:cubicBezTo>
                      <a:cubicBezTo>
                        <a:pt x="26" y="6"/>
                        <a:pt x="27" y="8"/>
                        <a:pt x="27" y="10"/>
                      </a:cubicBezTo>
                      <a:cubicBezTo>
                        <a:pt x="28" y="12"/>
                        <a:pt x="28" y="14"/>
                        <a:pt x="28" y="17"/>
                      </a:cubicBezTo>
                      <a:moveTo>
                        <a:pt x="19" y="17"/>
                      </a:moveTo>
                      <a:cubicBezTo>
                        <a:pt x="19" y="13"/>
                        <a:pt x="19" y="10"/>
                        <a:pt x="18" y="8"/>
                      </a:cubicBezTo>
                      <a:cubicBezTo>
                        <a:pt x="17" y="7"/>
                        <a:pt x="16" y="6"/>
                        <a:pt x="14" y="6"/>
                      </a:cubicBezTo>
                      <a:cubicBezTo>
                        <a:pt x="12" y="6"/>
                        <a:pt x="11" y="7"/>
                        <a:pt x="10" y="8"/>
                      </a:cubicBezTo>
                      <a:cubicBezTo>
                        <a:pt x="9" y="10"/>
                        <a:pt x="9" y="13"/>
                        <a:pt x="9" y="17"/>
                      </a:cubicBezTo>
                      <a:cubicBezTo>
                        <a:pt x="9" y="21"/>
                        <a:pt x="9" y="24"/>
                        <a:pt x="10" y="26"/>
                      </a:cubicBezTo>
                      <a:cubicBezTo>
                        <a:pt x="11" y="28"/>
                        <a:pt x="12" y="29"/>
                        <a:pt x="14" y="29"/>
                      </a:cubicBezTo>
                      <a:cubicBezTo>
                        <a:pt x="16" y="29"/>
                        <a:pt x="17" y="28"/>
                        <a:pt x="18" y="26"/>
                      </a:cubicBezTo>
                      <a:cubicBezTo>
                        <a:pt x="19" y="24"/>
                        <a:pt x="19" y="21"/>
                        <a:pt x="19" y="17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5" name="Freeform 36"/>
                <p:cNvSpPr>
                  <a:spLocks noEditPoints="1"/>
                </p:cNvSpPr>
                <p:nvPr/>
              </p:nvSpPr>
              <p:spPr bwMode="auto">
                <a:xfrm>
                  <a:off x="2187" y="2409"/>
                  <a:ext cx="122" cy="83"/>
                </a:xfrm>
                <a:custGeom>
                  <a:avLst/>
                  <a:gdLst>
                    <a:gd name="T0" fmla="*/ 20 w 52"/>
                    <a:gd name="T1" fmla="*/ 11 h 35"/>
                    <a:gd name="T2" fmla="*/ 18 w 52"/>
                    <a:gd name="T3" fmla="*/ 19 h 35"/>
                    <a:gd name="T4" fmla="*/ 10 w 52"/>
                    <a:gd name="T5" fmla="*/ 22 h 35"/>
                    <a:gd name="T6" fmla="*/ 2 w 52"/>
                    <a:gd name="T7" fmla="*/ 19 h 35"/>
                    <a:gd name="T8" fmla="*/ 0 w 52"/>
                    <a:gd name="T9" fmla="*/ 11 h 35"/>
                    <a:gd name="T10" fmla="*/ 2 w 52"/>
                    <a:gd name="T11" fmla="*/ 2 h 35"/>
                    <a:gd name="T12" fmla="*/ 10 w 52"/>
                    <a:gd name="T13" fmla="*/ 0 h 35"/>
                    <a:gd name="T14" fmla="*/ 18 w 52"/>
                    <a:gd name="T15" fmla="*/ 2 h 35"/>
                    <a:gd name="T16" fmla="*/ 20 w 52"/>
                    <a:gd name="T17" fmla="*/ 11 h 35"/>
                    <a:gd name="T18" fmla="*/ 14 w 52"/>
                    <a:gd name="T19" fmla="*/ 11 h 35"/>
                    <a:gd name="T20" fmla="*/ 13 w 52"/>
                    <a:gd name="T21" fmla="*/ 6 h 35"/>
                    <a:gd name="T22" fmla="*/ 10 w 52"/>
                    <a:gd name="T23" fmla="*/ 4 h 35"/>
                    <a:gd name="T24" fmla="*/ 7 w 52"/>
                    <a:gd name="T25" fmla="*/ 6 h 35"/>
                    <a:gd name="T26" fmla="*/ 6 w 52"/>
                    <a:gd name="T27" fmla="*/ 11 h 35"/>
                    <a:gd name="T28" fmla="*/ 7 w 52"/>
                    <a:gd name="T29" fmla="*/ 16 h 35"/>
                    <a:gd name="T30" fmla="*/ 10 w 52"/>
                    <a:gd name="T31" fmla="*/ 17 h 35"/>
                    <a:gd name="T32" fmla="*/ 13 w 52"/>
                    <a:gd name="T33" fmla="*/ 16 h 35"/>
                    <a:gd name="T34" fmla="*/ 14 w 52"/>
                    <a:gd name="T35" fmla="*/ 11 h 35"/>
                    <a:gd name="T36" fmla="*/ 38 w 52"/>
                    <a:gd name="T37" fmla="*/ 0 h 35"/>
                    <a:gd name="T38" fmla="*/ 20 w 52"/>
                    <a:gd name="T39" fmla="*/ 34 h 35"/>
                    <a:gd name="T40" fmla="*/ 14 w 52"/>
                    <a:gd name="T41" fmla="*/ 34 h 35"/>
                    <a:gd name="T42" fmla="*/ 32 w 52"/>
                    <a:gd name="T43" fmla="*/ 0 h 35"/>
                    <a:gd name="T44" fmla="*/ 38 w 52"/>
                    <a:gd name="T45" fmla="*/ 0 h 35"/>
                    <a:gd name="T46" fmla="*/ 52 w 52"/>
                    <a:gd name="T47" fmla="*/ 24 h 35"/>
                    <a:gd name="T48" fmla="*/ 50 w 52"/>
                    <a:gd name="T49" fmla="*/ 32 h 35"/>
                    <a:gd name="T50" fmla="*/ 42 w 52"/>
                    <a:gd name="T51" fmla="*/ 35 h 35"/>
                    <a:gd name="T52" fmla="*/ 34 w 52"/>
                    <a:gd name="T53" fmla="*/ 32 h 35"/>
                    <a:gd name="T54" fmla="*/ 32 w 52"/>
                    <a:gd name="T55" fmla="*/ 24 h 35"/>
                    <a:gd name="T56" fmla="*/ 34 w 52"/>
                    <a:gd name="T57" fmla="*/ 16 h 35"/>
                    <a:gd name="T58" fmla="*/ 42 w 52"/>
                    <a:gd name="T59" fmla="*/ 13 h 35"/>
                    <a:gd name="T60" fmla="*/ 50 w 52"/>
                    <a:gd name="T61" fmla="*/ 16 h 35"/>
                    <a:gd name="T62" fmla="*/ 52 w 52"/>
                    <a:gd name="T63" fmla="*/ 24 h 35"/>
                    <a:gd name="T64" fmla="*/ 46 w 52"/>
                    <a:gd name="T65" fmla="*/ 24 h 35"/>
                    <a:gd name="T66" fmla="*/ 45 w 52"/>
                    <a:gd name="T67" fmla="*/ 19 h 35"/>
                    <a:gd name="T68" fmla="*/ 42 w 52"/>
                    <a:gd name="T69" fmla="*/ 18 h 35"/>
                    <a:gd name="T70" fmla="*/ 39 w 52"/>
                    <a:gd name="T71" fmla="*/ 19 h 35"/>
                    <a:gd name="T72" fmla="*/ 39 w 52"/>
                    <a:gd name="T73" fmla="*/ 24 h 35"/>
                    <a:gd name="T74" fmla="*/ 39 w 52"/>
                    <a:gd name="T75" fmla="*/ 29 h 35"/>
                    <a:gd name="T76" fmla="*/ 42 w 52"/>
                    <a:gd name="T77" fmla="*/ 30 h 35"/>
                    <a:gd name="T78" fmla="*/ 45 w 52"/>
                    <a:gd name="T79" fmla="*/ 29 h 35"/>
                    <a:gd name="T80" fmla="*/ 46 w 52"/>
                    <a:gd name="T81" fmla="*/ 2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2" h="35">
                      <a:moveTo>
                        <a:pt x="20" y="11"/>
                      </a:moveTo>
                      <a:cubicBezTo>
                        <a:pt x="20" y="14"/>
                        <a:pt x="19" y="17"/>
                        <a:pt x="18" y="19"/>
                      </a:cubicBezTo>
                      <a:cubicBezTo>
                        <a:pt x="16" y="21"/>
                        <a:pt x="13" y="22"/>
                        <a:pt x="10" y="22"/>
                      </a:cubicBezTo>
                      <a:cubicBezTo>
                        <a:pt x="7" y="22"/>
                        <a:pt x="4" y="21"/>
                        <a:pt x="2" y="19"/>
                      </a:cubicBezTo>
                      <a:cubicBezTo>
                        <a:pt x="1" y="17"/>
                        <a:pt x="0" y="14"/>
                        <a:pt x="0" y="11"/>
                      </a:cubicBezTo>
                      <a:cubicBezTo>
                        <a:pt x="0" y="7"/>
                        <a:pt x="1" y="4"/>
                        <a:pt x="2" y="2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6" y="1"/>
                        <a:pt x="18" y="2"/>
                      </a:cubicBezTo>
                      <a:cubicBezTo>
                        <a:pt x="19" y="4"/>
                        <a:pt x="20" y="7"/>
                        <a:pt x="20" y="11"/>
                      </a:cubicBezTo>
                      <a:moveTo>
                        <a:pt x="14" y="11"/>
                      </a:moveTo>
                      <a:cubicBezTo>
                        <a:pt x="14" y="8"/>
                        <a:pt x="13" y="7"/>
                        <a:pt x="13" y="6"/>
                      </a:cubicBezTo>
                      <a:cubicBezTo>
                        <a:pt x="12" y="5"/>
                        <a:pt x="11" y="4"/>
                        <a:pt x="10" y="4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6" y="8"/>
                        <a:pt x="6" y="11"/>
                      </a:cubicBezTo>
                      <a:cubicBezTo>
                        <a:pt x="6" y="13"/>
                        <a:pt x="7" y="15"/>
                        <a:pt x="7" y="16"/>
                      </a:cubicBezTo>
                      <a:cubicBezTo>
                        <a:pt x="8" y="17"/>
                        <a:pt x="9" y="17"/>
                        <a:pt x="10" y="17"/>
                      </a:cubicBezTo>
                      <a:cubicBezTo>
                        <a:pt x="11" y="17"/>
                        <a:pt x="12" y="17"/>
                        <a:pt x="13" y="16"/>
                      </a:cubicBezTo>
                      <a:cubicBezTo>
                        <a:pt x="13" y="15"/>
                        <a:pt x="14" y="13"/>
                        <a:pt x="14" y="11"/>
                      </a:cubicBezTo>
                      <a:moveTo>
                        <a:pt x="38" y="0"/>
                      </a:move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8" y="0"/>
                      </a:lnTo>
                      <a:close/>
                      <a:moveTo>
                        <a:pt x="52" y="24"/>
                      </a:moveTo>
                      <a:cubicBezTo>
                        <a:pt x="52" y="28"/>
                        <a:pt x="52" y="30"/>
                        <a:pt x="50" y="32"/>
                      </a:cubicBezTo>
                      <a:cubicBezTo>
                        <a:pt x="48" y="34"/>
                        <a:pt x="46" y="35"/>
                        <a:pt x="42" y="35"/>
                      </a:cubicBezTo>
                      <a:cubicBezTo>
                        <a:pt x="39" y="35"/>
                        <a:pt x="36" y="34"/>
                        <a:pt x="34" y="32"/>
                      </a:cubicBezTo>
                      <a:cubicBezTo>
                        <a:pt x="33" y="30"/>
                        <a:pt x="32" y="28"/>
                        <a:pt x="32" y="24"/>
                      </a:cubicBezTo>
                      <a:cubicBezTo>
                        <a:pt x="32" y="20"/>
                        <a:pt x="33" y="17"/>
                        <a:pt x="34" y="16"/>
                      </a:cubicBezTo>
                      <a:cubicBezTo>
                        <a:pt x="36" y="14"/>
                        <a:pt x="39" y="13"/>
                        <a:pt x="42" y="13"/>
                      </a:cubicBezTo>
                      <a:cubicBezTo>
                        <a:pt x="46" y="13"/>
                        <a:pt x="48" y="14"/>
                        <a:pt x="50" y="16"/>
                      </a:cubicBezTo>
                      <a:cubicBezTo>
                        <a:pt x="52" y="17"/>
                        <a:pt x="52" y="20"/>
                        <a:pt x="52" y="24"/>
                      </a:cubicBezTo>
                      <a:moveTo>
                        <a:pt x="46" y="24"/>
                      </a:moveTo>
                      <a:cubicBezTo>
                        <a:pt x="46" y="21"/>
                        <a:pt x="45" y="20"/>
                        <a:pt x="45" y="19"/>
                      </a:cubicBezTo>
                      <a:cubicBezTo>
                        <a:pt x="44" y="18"/>
                        <a:pt x="43" y="18"/>
                        <a:pt x="42" y="18"/>
                      </a:cubicBezTo>
                      <a:cubicBezTo>
                        <a:pt x="41" y="18"/>
                        <a:pt x="40" y="18"/>
                        <a:pt x="39" y="19"/>
                      </a:cubicBezTo>
                      <a:cubicBezTo>
                        <a:pt x="39" y="20"/>
                        <a:pt x="39" y="21"/>
                        <a:pt x="39" y="24"/>
                      </a:cubicBezTo>
                      <a:cubicBezTo>
                        <a:pt x="39" y="26"/>
                        <a:pt x="39" y="28"/>
                        <a:pt x="39" y="29"/>
                      </a:cubicBezTo>
                      <a:cubicBezTo>
                        <a:pt x="40" y="30"/>
                        <a:pt x="41" y="30"/>
                        <a:pt x="42" y="30"/>
                      </a:cubicBezTo>
                      <a:cubicBezTo>
                        <a:pt x="43" y="30"/>
                        <a:pt x="44" y="30"/>
                        <a:pt x="45" y="29"/>
                      </a:cubicBezTo>
                      <a:cubicBezTo>
                        <a:pt x="45" y="28"/>
                        <a:pt x="46" y="26"/>
                        <a:pt x="46" y="2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6" name="Freeform 37"/>
                <p:cNvSpPr>
                  <a:spLocks/>
                </p:cNvSpPr>
                <p:nvPr/>
              </p:nvSpPr>
              <p:spPr bwMode="auto">
                <a:xfrm>
                  <a:off x="2520" y="2279"/>
                  <a:ext cx="415" cy="415"/>
                </a:xfrm>
                <a:custGeom>
                  <a:avLst/>
                  <a:gdLst>
                    <a:gd name="T0" fmla="*/ 88 w 176"/>
                    <a:gd name="T1" fmla="*/ 0 h 176"/>
                    <a:gd name="T2" fmla="*/ 0 w 176"/>
                    <a:gd name="T3" fmla="*/ 88 h 176"/>
                    <a:gd name="T4" fmla="*/ 88 w 176"/>
                    <a:gd name="T5" fmla="*/ 176 h 176"/>
                    <a:gd name="T6" fmla="*/ 176 w 176"/>
                    <a:gd name="T7" fmla="*/ 88 h 176"/>
                    <a:gd name="T8" fmla="*/ 176 w 176"/>
                    <a:gd name="T9" fmla="*/ 0 h 176"/>
                    <a:gd name="T10" fmla="*/ 88 w 176"/>
                    <a:gd name="T1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6">
                      <a:moveTo>
                        <a:pt x="88" y="0"/>
                      </a:moveTo>
                      <a:cubicBezTo>
                        <a:pt x="39" y="0"/>
                        <a:pt x="0" y="39"/>
                        <a:pt x="0" y="88"/>
                      </a:cubicBezTo>
                      <a:cubicBezTo>
                        <a:pt x="0" y="137"/>
                        <a:pt x="39" y="176"/>
                        <a:pt x="88" y="176"/>
                      </a:cubicBezTo>
                      <a:cubicBezTo>
                        <a:pt x="137" y="176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7" name="Freeform 38"/>
                <p:cNvSpPr>
                  <a:spLocks/>
                </p:cNvSpPr>
                <p:nvPr/>
              </p:nvSpPr>
              <p:spPr bwMode="auto">
                <a:xfrm>
                  <a:off x="3077" y="2270"/>
                  <a:ext cx="416" cy="417"/>
                </a:xfrm>
                <a:custGeom>
                  <a:avLst/>
                  <a:gdLst>
                    <a:gd name="T0" fmla="*/ 88 w 176"/>
                    <a:gd name="T1" fmla="*/ 0 h 177"/>
                    <a:gd name="T2" fmla="*/ 0 w 176"/>
                    <a:gd name="T3" fmla="*/ 88 h 177"/>
                    <a:gd name="T4" fmla="*/ 88 w 176"/>
                    <a:gd name="T5" fmla="*/ 177 h 177"/>
                    <a:gd name="T6" fmla="*/ 176 w 176"/>
                    <a:gd name="T7" fmla="*/ 88 h 177"/>
                    <a:gd name="T8" fmla="*/ 176 w 176"/>
                    <a:gd name="T9" fmla="*/ 0 h 177"/>
                    <a:gd name="T10" fmla="*/ 88 w 176"/>
                    <a:gd name="T11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6" h="177">
                      <a:moveTo>
                        <a:pt x="88" y="0"/>
                      </a:moveTo>
                      <a:cubicBezTo>
                        <a:pt x="39" y="0"/>
                        <a:pt x="0" y="40"/>
                        <a:pt x="0" y="88"/>
                      </a:cubicBezTo>
                      <a:cubicBezTo>
                        <a:pt x="0" y="137"/>
                        <a:pt x="39" y="177"/>
                        <a:pt x="88" y="177"/>
                      </a:cubicBezTo>
                      <a:cubicBezTo>
                        <a:pt x="137" y="177"/>
                        <a:pt x="176" y="137"/>
                        <a:pt x="176" y="88"/>
                      </a:cubicBezTo>
                      <a:cubicBezTo>
                        <a:pt x="176" y="0"/>
                        <a:pt x="176" y="0"/>
                        <a:pt x="176" y="0"/>
                      </a:cubicBezTo>
                      <a:lnTo>
                        <a:pt x="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8" name="Freeform 59"/>
                <p:cNvSpPr>
                  <a:spLocks noEditPoints="1"/>
                </p:cNvSpPr>
                <p:nvPr/>
              </p:nvSpPr>
              <p:spPr bwMode="auto">
                <a:xfrm>
                  <a:off x="2605" y="2397"/>
                  <a:ext cx="71" cy="80"/>
                </a:xfrm>
                <a:custGeom>
                  <a:avLst/>
                  <a:gdLst>
                    <a:gd name="T0" fmla="*/ 71 w 71"/>
                    <a:gd name="T1" fmla="*/ 62 h 80"/>
                    <a:gd name="T2" fmla="*/ 59 w 71"/>
                    <a:gd name="T3" fmla="*/ 62 h 80"/>
                    <a:gd name="T4" fmla="*/ 59 w 71"/>
                    <a:gd name="T5" fmla="*/ 80 h 80"/>
                    <a:gd name="T6" fmla="*/ 40 w 71"/>
                    <a:gd name="T7" fmla="*/ 80 h 80"/>
                    <a:gd name="T8" fmla="*/ 40 w 71"/>
                    <a:gd name="T9" fmla="*/ 62 h 80"/>
                    <a:gd name="T10" fmla="*/ 0 w 71"/>
                    <a:gd name="T11" fmla="*/ 62 h 80"/>
                    <a:gd name="T12" fmla="*/ 0 w 71"/>
                    <a:gd name="T13" fmla="*/ 47 h 80"/>
                    <a:gd name="T14" fmla="*/ 38 w 71"/>
                    <a:gd name="T15" fmla="*/ 0 h 80"/>
                    <a:gd name="T16" fmla="*/ 59 w 71"/>
                    <a:gd name="T17" fmla="*/ 0 h 80"/>
                    <a:gd name="T18" fmla="*/ 59 w 71"/>
                    <a:gd name="T19" fmla="*/ 47 h 80"/>
                    <a:gd name="T20" fmla="*/ 71 w 71"/>
                    <a:gd name="T21" fmla="*/ 47 h 80"/>
                    <a:gd name="T22" fmla="*/ 71 w 71"/>
                    <a:gd name="T23" fmla="*/ 62 h 80"/>
                    <a:gd name="T24" fmla="*/ 40 w 71"/>
                    <a:gd name="T25" fmla="*/ 47 h 80"/>
                    <a:gd name="T26" fmla="*/ 40 w 71"/>
                    <a:gd name="T27" fmla="*/ 19 h 80"/>
                    <a:gd name="T28" fmla="*/ 16 w 71"/>
                    <a:gd name="T29" fmla="*/ 47 h 80"/>
                    <a:gd name="T30" fmla="*/ 40 w 71"/>
                    <a:gd name="T31" fmla="*/ 47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71" h="80">
                      <a:moveTo>
                        <a:pt x="71" y="62"/>
                      </a:moveTo>
                      <a:lnTo>
                        <a:pt x="59" y="62"/>
                      </a:lnTo>
                      <a:lnTo>
                        <a:pt x="59" y="80"/>
                      </a:lnTo>
                      <a:lnTo>
                        <a:pt x="40" y="80"/>
                      </a:lnTo>
                      <a:lnTo>
                        <a:pt x="40" y="62"/>
                      </a:lnTo>
                      <a:lnTo>
                        <a:pt x="0" y="62"/>
                      </a:lnTo>
                      <a:lnTo>
                        <a:pt x="0" y="47"/>
                      </a:lnTo>
                      <a:lnTo>
                        <a:pt x="38" y="0"/>
                      </a:lnTo>
                      <a:lnTo>
                        <a:pt x="59" y="0"/>
                      </a:lnTo>
                      <a:lnTo>
                        <a:pt x="59" y="47"/>
                      </a:lnTo>
                      <a:lnTo>
                        <a:pt x="71" y="47"/>
                      </a:lnTo>
                      <a:lnTo>
                        <a:pt x="71" y="62"/>
                      </a:lnTo>
                      <a:close/>
                      <a:moveTo>
                        <a:pt x="40" y="47"/>
                      </a:moveTo>
                      <a:lnTo>
                        <a:pt x="40" y="19"/>
                      </a:lnTo>
                      <a:lnTo>
                        <a:pt x="16" y="47"/>
                      </a:lnTo>
                      <a:lnTo>
                        <a:pt x="40" y="47"/>
                      </a:lnTo>
                      <a:close/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19" name="Freeform 60"/>
                <p:cNvSpPr>
                  <a:spLocks noEditPoints="1"/>
                </p:cNvSpPr>
                <p:nvPr/>
              </p:nvSpPr>
              <p:spPr bwMode="auto">
                <a:xfrm>
                  <a:off x="2685" y="2395"/>
                  <a:ext cx="66" cy="82"/>
                </a:xfrm>
                <a:custGeom>
                  <a:avLst/>
                  <a:gdLst>
                    <a:gd name="T0" fmla="*/ 28 w 28"/>
                    <a:gd name="T1" fmla="*/ 18 h 35"/>
                    <a:gd name="T2" fmla="*/ 27 w 28"/>
                    <a:gd name="T3" fmla="*/ 25 h 35"/>
                    <a:gd name="T4" fmla="*/ 25 w 28"/>
                    <a:gd name="T5" fmla="*/ 31 h 35"/>
                    <a:gd name="T6" fmla="*/ 20 w 28"/>
                    <a:gd name="T7" fmla="*/ 34 h 35"/>
                    <a:gd name="T8" fmla="*/ 14 w 28"/>
                    <a:gd name="T9" fmla="*/ 35 h 35"/>
                    <a:gd name="T10" fmla="*/ 7 w 28"/>
                    <a:gd name="T11" fmla="*/ 34 h 35"/>
                    <a:gd name="T12" fmla="*/ 3 w 28"/>
                    <a:gd name="T13" fmla="*/ 31 h 35"/>
                    <a:gd name="T14" fmla="*/ 1 w 28"/>
                    <a:gd name="T15" fmla="*/ 25 h 35"/>
                    <a:gd name="T16" fmla="*/ 0 w 28"/>
                    <a:gd name="T17" fmla="*/ 18 h 35"/>
                    <a:gd name="T18" fmla="*/ 1 w 28"/>
                    <a:gd name="T19" fmla="*/ 10 h 35"/>
                    <a:gd name="T20" fmla="*/ 3 w 28"/>
                    <a:gd name="T21" fmla="*/ 5 h 35"/>
                    <a:gd name="T22" fmla="*/ 8 w 28"/>
                    <a:gd name="T23" fmla="*/ 1 h 35"/>
                    <a:gd name="T24" fmla="*/ 14 w 28"/>
                    <a:gd name="T25" fmla="*/ 0 h 35"/>
                    <a:gd name="T26" fmla="*/ 20 w 28"/>
                    <a:gd name="T27" fmla="*/ 1 h 35"/>
                    <a:gd name="T28" fmla="*/ 25 w 28"/>
                    <a:gd name="T29" fmla="*/ 5 h 35"/>
                    <a:gd name="T30" fmla="*/ 27 w 28"/>
                    <a:gd name="T31" fmla="*/ 10 h 35"/>
                    <a:gd name="T32" fmla="*/ 28 w 28"/>
                    <a:gd name="T33" fmla="*/ 18 h 35"/>
                    <a:gd name="T34" fmla="*/ 19 w 28"/>
                    <a:gd name="T35" fmla="*/ 18 h 35"/>
                    <a:gd name="T36" fmla="*/ 18 w 28"/>
                    <a:gd name="T37" fmla="*/ 9 h 35"/>
                    <a:gd name="T38" fmla="*/ 14 w 28"/>
                    <a:gd name="T39" fmla="*/ 6 h 35"/>
                    <a:gd name="T40" fmla="*/ 10 w 28"/>
                    <a:gd name="T41" fmla="*/ 9 h 35"/>
                    <a:gd name="T42" fmla="*/ 9 w 28"/>
                    <a:gd name="T43" fmla="*/ 18 h 35"/>
                    <a:gd name="T44" fmla="*/ 10 w 28"/>
                    <a:gd name="T45" fmla="*/ 27 h 35"/>
                    <a:gd name="T46" fmla="*/ 14 w 28"/>
                    <a:gd name="T47" fmla="*/ 29 h 35"/>
                    <a:gd name="T48" fmla="*/ 18 w 28"/>
                    <a:gd name="T49" fmla="*/ 27 h 35"/>
                    <a:gd name="T50" fmla="*/ 19 w 28"/>
                    <a:gd name="T51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5">
                      <a:moveTo>
                        <a:pt x="28" y="18"/>
                      </a:moveTo>
                      <a:cubicBezTo>
                        <a:pt x="28" y="21"/>
                        <a:pt x="28" y="23"/>
                        <a:pt x="27" y="25"/>
                      </a:cubicBezTo>
                      <a:cubicBezTo>
                        <a:pt x="27" y="28"/>
                        <a:pt x="26" y="30"/>
                        <a:pt x="25" y="31"/>
                      </a:cubicBezTo>
                      <a:cubicBezTo>
                        <a:pt x="24" y="32"/>
                        <a:pt x="22" y="34"/>
                        <a:pt x="20" y="34"/>
                      </a:cubicBezTo>
                      <a:cubicBezTo>
                        <a:pt x="19" y="35"/>
                        <a:pt x="17" y="35"/>
                        <a:pt x="14" y="35"/>
                      </a:cubicBezTo>
                      <a:cubicBezTo>
                        <a:pt x="11" y="35"/>
                        <a:pt x="9" y="35"/>
                        <a:pt x="7" y="34"/>
                      </a:cubicBezTo>
                      <a:cubicBezTo>
                        <a:pt x="6" y="34"/>
                        <a:pt x="4" y="32"/>
                        <a:pt x="3" y="31"/>
                      </a:cubicBezTo>
                      <a:cubicBezTo>
                        <a:pt x="2" y="29"/>
                        <a:pt x="1" y="28"/>
                        <a:pt x="1" y="25"/>
                      </a:cubicBezTo>
                      <a:cubicBezTo>
                        <a:pt x="0" y="23"/>
                        <a:pt x="0" y="21"/>
                        <a:pt x="0" y="18"/>
                      </a:cubicBezTo>
                      <a:cubicBezTo>
                        <a:pt x="0" y="15"/>
                        <a:pt x="0" y="12"/>
                        <a:pt x="1" y="10"/>
                      </a:cubicBezTo>
                      <a:cubicBezTo>
                        <a:pt x="1" y="8"/>
                        <a:pt x="2" y="6"/>
                        <a:pt x="3" y="5"/>
                      </a:cubicBezTo>
                      <a:cubicBezTo>
                        <a:pt x="4" y="3"/>
                        <a:pt x="6" y="2"/>
                        <a:pt x="8" y="1"/>
                      </a:cubicBezTo>
                      <a:cubicBezTo>
                        <a:pt x="9" y="1"/>
                        <a:pt x="11" y="0"/>
                        <a:pt x="14" y="0"/>
                      </a:cubicBezTo>
                      <a:cubicBezTo>
                        <a:pt x="17" y="0"/>
                        <a:pt x="19" y="1"/>
                        <a:pt x="20" y="1"/>
                      </a:cubicBezTo>
                      <a:cubicBezTo>
                        <a:pt x="22" y="2"/>
                        <a:pt x="24" y="3"/>
                        <a:pt x="25" y="5"/>
                      </a:cubicBezTo>
                      <a:cubicBezTo>
                        <a:pt x="26" y="6"/>
                        <a:pt x="27" y="8"/>
                        <a:pt x="27" y="10"/>
                      </a:cubicBezTo>
                      <a:cubicBezTo>
                        <a:pt x="28" y="12"/>
                        <a:pt x="28" y="15"/>
                        <a:pt x="28" y="18"/>
                      </a:cubicBezTo>
                      <a:moveTo>
                        <a:pt x="19" y="18"/>
                      </a:moveTo>
                      <a:cubicBezTo>
                        <a:pt x="19" y="14"/>
                        <a:pt x="19" y="11"/>
                        <a:pt x="18" y="9"/>
                      </a:cubicBezTo>
                      <a:cubicBezTo>
                        <a:pt x="17" y="7"/>
                        <a:pt x="16" y="6"/>
                        <a:pt x="14" y="6"/>
                      </a:cubicBezTo>
                      <a:cubicBezTo>
                        <a:pt x="12" y="6"/>
                        <a:pt x="11" y="7"/>
                        <a:pt x="10" y="9"/>
                      </a:cubicBezTo>
                      <a:cubicBezTo>
                        <a:pt x="9" y="11"/>
                        <a:pt x="9" y="14"/>
                        <a:pt x="9" y="18"/>
                      </a:cubicBezTo>
                      <a:cubicBezTo>
                        <a:pt x="9" y="22"/>
                        <a:pt x="9" y="25"/>
                        <a:pt x="10" y="27"/>
                      </a:cubicBezTo>
                      <a:cubicBezTo>
                        <a:pt x="11" y="28"/>
                        <a:pt x="12" y="29"/>
                        <a:pt x="14" y="29"/>
                      </a:cubicBezTo>
                      <a:cubicBezTo>
                        <a:pt x="16" y="29"/>
                        <a:pt x="17" y="28"/>
                        <a:pt x="18" y="27"/>
                      </a:cubicBezTo>
                      <a:cubicBezTo>
                        <a:pt x="19" y="25"/>
                        <a:pt x="19" y="22"/>
                        <a:pt x="19" y="18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20" name="Freeform 61"/>
                <p:cNvSpPr>
                  <a:spLocks noEditPoints="1"/>
                </p:cNvSpPr>
                <p:nvPr/>
              </p:nvSpPr>
              <p:spPr bwMode="auto">
                <a:xfrm>
                  <a:off x="2765" y="2395"/>
                  <a:ext cx="123" cy="82"/>
                </a:xfrm>
                <a:custGeom>
                  <a:avLst/>
                  <a:gdLst>
                    <a:gd name="T0" fmla="*/ 20 w 52"/>
                    <a:gd name="T1" fmla="*/ 11 h 35"/>
                    <a:gd name="T2" fmla="*/ 18 w 52"/>
                    <a:gd name="T3" fmla="*/ 20 h 35"/>
                    <a:gd name="T4" fmla="*/ 10 w 52"/>
                    <a:gd name="T5" fmla="*/ 22 h 35"/>
                    <a:gd name="T6" fmla="*/ 2 w 52"/>
                    <a:gd name="T7" fmla="*/ 20 h 35"/>
                    <a:gd name="T8" fmla="*/ 0 w 52"/>
                    <a:gd name="T9" fmla="*/ 11 h 35"/>
                    <a:gd name="T10" fmla="*/ 2 w 52"/>
                    <a:gd name="T11" fmla="*/ 3 h 35"/>
                    <a:gd name="T12" fmla="*/ 10 w 52"/>
                    <a:gd name="T13" fmla="*/ 0 h 35"/>
                    <a:gd name="T14" fmla="*/ 18 w 52"/>
                    <a:gd name="T15" fmla="*/ 3 h 35"/>
                    <a:gd name="T16" fmla="*/ 20 w 52"/>
                    <a:gd name="T17" fmla="*/ 11 h 35"/>
                    <a:gd name="T18" fmla="*/ 14 w 52"/>
                    <a:gd name="T19" fmla="*/ 11 h 35"/>
                    <a:gd name="T20" fmla="*/ 13 w 52"/>
                    <a:gd name="T21" fmla="*/ 6 h 35"/>
                    <a:gd name="T22" fmla="*/ 10 w 52"/>
                    <a:gd name="T23" fmla="*/ 5 h 35"/>
                    <a:gd name="T24" fmla="*/ 7 w 52"/>
                    <a:gd name="T25" fmla="*/ 6 h 35"/>
                    <a:gd name="T26" fmla="*/ 6 w 52"/>
                    <a:gd name="T27" fmla="*/ 11 h 35"/>
                    <a:gd name="T28" fmla="*/ 7 w 52"/>
                    <a:gd name="T29" fmla="*/ 16 h 35"/>
                    <a:gd name="T30" fmla="*/ 10 w 52"/>
                    <a:gd name="T31" fmla="*/ 17 h 35"/>
                    <a:gd name="T32" fmla="*/ 13 w 52"/>
                    <a:gd name="T33" fmla="*/ 16 h 35"/>
                    <a:gd name="T34" fmla="*/ 14 w 52"/>
                    <a:gd name="T35" fmla="*/ 11 h 35"/>
                    <a:gd name="T36" fmla="*/ 38 w 52"/>
                    <a:gd name="T37" fmla="*/ 1 h 35"/>
                    <a:gd name="T38" fmla="*/ 20 w 52"/>
                    <a:gd name="T39" fmla="*/ 35 h 35"/>
                    <a:gd name="T40" fmla="*/ 14 w 52"/>
                    <a:gd name="T41" fmla="*/ 35 h 35"/>
                    <a:gd name="T42" fmla="*/ 32 w 52"/>
                    <a:gd name="T43" fmla="*/ 1 h 35"/>
                    <a:gd name="T44" fmla="*/ 38 w 52"/>
                    <a:gd name="T45" fmla="*/ 1 h 35"/>
                    <a:gd name="T46" fmla="*/ 52 w 52"/>
                    <a:gd name="T47" fmla="*/ 24 h 35"/>
                    <a:gd name="T48" fmla="*/ 50 w 52"/>
                    <a:gd name="T49" fmla="*/ 33 h 35"/>
                    <a:gd name="T50" fmla="*/ 42 w 52"/>
                    <a:gd name="T51" fmla="*/ 35 h 35"/>
                    <a:gd name="T52" fmla="*/ 34 w 52"/>
                    <a:gd name="T53" fmla="*/ 33 h 35"/>
                    <a:gd name="T54" fmla="*/ 32 w 52"/>
                    <a:gd name="T55" fmla="*/ 24 h 35"/>
                    <a:gd name="T56" fmla="*/ 35 w 52"/>
                    <a:gd name="T57" fmla="*/ 16 h 35"/>
                    <a:gd name="T58" fmla="*/ 42 w 52"/>
                    <a:gd name="T59" fmla="*/ 13 h 35"/>
                    <a:gd name="T60" fmla="*/ 50 w 52"/>
                    <a:gd name="T61" fmla="*/ 16 h 35"/>
                    <a:gd name="T62" fmla="*/ 52 w 52"/>
                    <a:gd name="T63" fmla="*/ 24 h 35"/>
                    <a:gd name="T64" fmla="*/ 46 w 52"/>
                    <a:gd name="T65" fmla="*/ 24 h 35"/>
                    <a:gd name="T66" fmla="*/ 45 w 52"/>
                    <a:gd name="T67" fmla="*/ 19 h 35"/>
                    <a:gd name="T68" fmla="*/ 42 w 52"/>
                    <a:gd name="T69" fmla="*/ 18 h 35"/>
                    <a:gd name="T70" fmla="*/ 39 w 52"/>
                    <a:gd name="T71" fmla="*/ 19 h 35"/>
                    <a:gd name="T72" fmla="*/ 39 w 52"/>
                    <a:gd name="T73" fmla="*/ 24 h 35"/>
                    <a:gd name="T74" fmla="*/ 39 w 52"/>
                    <a:gd name="T75" fmla="*/ 29 h 35"/>
                    <a:gd name="T76" fmla="*/ 42 w 52"/>
                    <a:gd name="T77" fmla="*/ 31 h 35"/>
                    <a:gd name="T78" fmla="*/ 45 w 52"/>
                    <a:gd name="T79" fmla="*/ 29 h 35"/>
                    <a:gd name="T80" fmla="*/ 46 w 52"/>
                    <a:gd name="T81" fmla="*/ 24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2" h="35">
                      <a:moveTo>
                        <a:pt x="20" y="11"/>
                      </a:moveTo>
                      <a:cubicBezTo>
                        <a:pt x="20" y="15"/>
                        <a:pt x="19" y="18"/>
                        <a:pt x="18" y="20"/>
                      </a:cubicBezTo>
                      <a:cubicBezTo>
                        <a:pt x="16" y="21"/>
                        <a:pt x="13" y="22"/>
                        <a:pt x="10" y="22"/>
                      </a:cubicBezTo>
                      <a:cubicBezTo>
                        <a:pt x="7" y="22"/>
                        <a:pt x="4" y="21"/>
                        <a:pt x="2" y="20"/>
                      </a:cubicBezTo>
                      <a:cubicBezTo>
                        <a:pt x="1" y="18"/>
                        <a:pt x="0" y="15"/>
                        <a:pt x="0" y="11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6" y="1"/>
                        <a:pt x="18" y="3"/>
                      </a:cubicBezTo>
                      <a:cubicBezTo>
                        <a:pt x="19" y="5"/>
                        <a:pt x="20" y="8"/>
                        <a:pt x="20" y="11"/>
                      </a:cubicBezTo>
                      <a:moveTo>
                        <a:pt x="14" y="11"/>
                      </a:moveTo>
                      <a:cubicBezTo>
                        <a:pt x="14" y="9"/>
                        <a:pt x="13" y="7"/>
                        <a:pt x="13" y="6"/>
                      </a:cubicBezTo>
                      <a:cubicBezTo>
                        <a:pt x="12" y="5"/>
                        <a:pt x="11" y="5"/>
                        <a:pt x="10" y="5"/>
                      </a:cubicBezTo>
                      <a:cubicBezTo>
                        <a:pt x="9" y="5"/>
                        <a:pt x="8" y="5"/>
                        <a:pt x="7" y="6"/>
                      </a:cubicBezTo>
                      <a:cubicBezTo>
                        <a:pt x="7" y="7"/>
                        <a:pt x="6" y="9"/>
                        <a:pt x="6" y="11"/>
                      </a:cubicBezTo>
                      <a:cubicBezTo>
                        <a:pt x="6" y="14"/>
                        <a:pt x="7" y="15"/>
                        <a:pt x="7" y="16"/>
                      </a:cubicBezTo>
                      <a:cubicBezTo>
                        <a:pt x="8" y="17"/>
                        <a:pt x="9" y="17"/>
                        <a:pt x="10" y="17"/>
                      </a:cubicBezTo>
                      <a:cubicBezTo>
                        <a:pt x="11" y="17"/>
                        <a:pt x="12" y="17"/>
                        <a:pt x="13" y="16"/>
                      </a:cubicBezTo>
                      <a:cubicBezTo>
                        <a:pt x="13" y="15"/>
                        <a:pt x="14" y="14"/>
                        <a:pt x="14" y="11"/>
                      </a:cubicBezTo>
                      <a:moveTo>
                        <a:pt x="38" y="1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32" y="1"/>
                        <a:pt x="32" y="1"/>
                        <a:pt x="32" y="1"/>
                      </a:cubicBezTo>
                      <a:lnTo>
                        <a:pt x="38" y="1"/>
                      </a:lnTo>
                      <a:close/>
                      <a:moveTo>
                        <a:pt x="52" y="24"/>
                      </a:moveTo>
                      <a:cubicBezTo>
                        <a:pt x="52" y="28"/>
                        <a:pt x="52" y="31"/>
                        <a:pt x="50" y="33"/>
                      </a:cubicBezTo>
                      <a:cubicBezTo>
                        <a:pt x="48" y="35"/>
                        <a:pt x="46" y="35"/>
                        <a:pt x="42" y="35"/>
                      </a:cubicBezTo>
                      <a:cubicBezTo>
                        <a:pt x="39" y="35"/>
                        <a:pt x="36" y="35"/>
                        <a:pt x="34" y="33"/>
                      </a:cubicBezTo>
                      <a:cubicBezTo>
                        <a:pt x="33" y="31"/>
                        <a:pt x="32" y="28"/>
                        <a:pt x="32" y="24"/>
                      </a:cubicBezTo>
                      <a:cubicBezTo>
                        <a:pt x="32" y="21"/>
                        <a:pt x="33" y="18"/>
                        <a:pt x="35" y="16"/>
                      </a:cubicBezTo>
                      <a:cubicBezTo>
                        <a:pt x="36" y="14"/>
                        <a:pt x="39" y="13"/>
                        <a:pt x="42" y="13"/>
                      </a:cubicBezTo>
                      <a:cubicBezTo>
                        <a:pt x="46" y="13"/>
                        <a:pt x="48" y="14"/>
                        <a:pt x="50" y="16"/>
                      </a:cubicBezTo>
                      <a:cubicBezTo>
                        <a:pt x="52" y="18"/>
                        <a:pt x="52" y="21"/>
                        <a:pt x="52" y="24"/>
                      </a:cubicBezTo>
                      <a:moveTo>
                        <a:pt x="46" y="24"/>
                      </a:moveTo>
                      <a:cubicBezTo>
                        <a:pt x="46" y="22"/>
                        <a:pt x="45" y="20"/>
                        <a:pt x="45" y="19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ubicBezTo>
                        <a:pt x="41" y="18"/>
                        <a:pt x="40" y="19"/>
                        <a:pt x="39" y="19"/>
                      </a:cubicBezTo>
                      <a:cubicBezTo>
                        <a:pt x="39" y="20"/>
                        <a:pt x="39" y="22"/>
                        <a:pt x="39" y="24"/>
                      </a:cubicBezTo>
                      <a:cubicBezTo>
                        <a:pt x="39" y="27"/>
                        <a:pt x="39" y="28"/>
                        <a:pt x="39" y="29"/>
                      </a:cubicBezTo>
                      <a:cubicBezTo>
                        <a:pt x="40" y="30"/>
                        <a:pt x="41" y="31"/>
                        <a:pt x="42" y="31"/>
                      </a:cubicBezTo>
                      <a:cubicBezTo>
                        <a:pt x="43" y="31"/>
                        <a:pt x="44" y="30"/>
                        <a:pt x="45" y="29"/>
                      </a:cubicBezTo>
                      <a:cubicBezTo>
                        <a:pt x="45" y="28"/>
                        <a:pt x="46" y="27"/>
                        <a:pt x="46" y="24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21" name="Freeform 62"/>
                <p:cNvSpPr>
                  <a:spLocks/>
                </p:cNvSpPr>
                <p:nvPr/>
              </p:nvSpPr>
              <p:spPr bwMode="auto">
                <a:xfrm>
                  <a:off x="3167" y="2381"/>
                  <a:ext cx="61" cy="82"/>
                </a:xfrm>
                <a:custGeom>
                  <a:avLst/>
                  <a:gdLst>
                    <a:gd name="T0" fmla="*/ 26 w 26"/>
                    <a:gd name="T1" fmla="*/ 23 h 35"/>
                    <a:gd name="T2" fmla="*/ 25 w 26"/>
                    <a:gd name="T3" fmla="*/ 27 h 35"/>
                    <a:gd name="T4" fmla="*/ 23 w 26"/>
                    <a:gd name="T5" fmla="*/ 31 h 35"/>
                    <a:gd name="T6" fmla="*/ 18 w 26"/>
                    <a:gd name="T7" fmla="*/ 34 h 35"/>
                    <a:gd name="T8" fmla="*/ 12 w 26"/>
                    <a:gd name="T9" fmla="*/ 35 h 35"/>
                    <a:gd name="T10" fmla="*/ 5 w 26"/>
                    <a:gd name="T11" fmla="*/ 34 h 35"/>
                    <a:gd name="T12" fmla="*/ 0 w 26"/>
                    <a:gd name="T13" fmla="*/ 33 h 35"/>
                    <a:gd name="T14" fmla="*/ 0 w 26"/>
                    <a:gd name="T15" fmla="*/ 25 h 35"/>
                    <a:gd name="T16" fmla="*/ 1 w 26"/>
                    <a:gd name="T17" fmla="*/ 25 h 35"/>
                    <a:gd name="T18" fmla="*/ 5 w 26"/>
                    <a:gd name="T19" fmla="*/ 27 h 35"/>
                    <a:gd name="T20" fmla="*/ 10 w 26"/>
                    <a:gd name="T21" fmla="*/ 28 h 35"/>
                    <a:gd name="T22" fmla="*/ 13 w 26"/>
                    <a:gd name="T23" fmla="*/ 28 h 35"/>
                    <a:gd name="T24" fmla="*/ 16 w 26"/>
                    <a:gd name="T25" fmla="*/ 27 h 35"/>
                    <a:gd name="T26" fmla="*/ 17 w 26"/>
                    <a:gd name="T27" fmla="*/ 25 h 35"/>
                    <a:gd name="T28" fmla="*/ 18 w 26"/>
                    <a:gd name="T29" fmla="*/ 23 h 35"/>
                    <a:gd name="T30" fmla="*/ 17 w 26"/>
                    <a:gd name="T31" fmla="*/ 21 h 35"/>
                    <a:gd name="T32" fmla="*/ 16 w 26"/>
                    <a:gd name="T33" fmla="*/ 19 h 35"/>
                    <a:gd name="T34" fmla="*/ 13 w 26"/>
                    <a:gd name="T35" fmla="*/ 18 h 35"/>
                    <a:gd name="T36" fmla="*/ 10 w 26"/>
                    <a:gd name="T37" fmla="*/ 18 h 35"/>
                    <a:gd name="T38" fmla="*/ 6 w 26"/>
                    <a:gd name="T39" fmla="*/ 19 h 35"/>
                    <a:gd name="T40" fmla="*/ 2 w 26"/>
                    <a:gd name="T41" fmla="*/ 19 h 35"/>
                    <a:gd name="T42" fmla="*/ 1 w 26"/>
                    <a:gd name="T43" fmla="*/ 19 h 35"/>
                    <a:gd name="T44" fmla="*/ 1 w 26"/>
                    <a:gd name="T45" fmla="*/ 0 h 35"/>
                    <a:gd name="T46" fmla="*/ 25 w 26"/>
                    <a:gd name="T47" fmla="*/ 0 h 35"/>
                    <a:gd name="T48" fmla="*/ 25 w 26"/>
                    <a:gd name="T49" fmla="*/ 7 h 35"/>
                    <a:gd name="T50" fmla="*/ 10 w 26"/>
                    <a:gd name="T51" fmla="*/ 7 h 35"/>
                    <a:gd name="T52" fmla="*/ 10 w 26"/>
                    <a:gd name="T53" fmla="*/ 12 h 35"/>
                    <a:gd name="T54" fmla="*/ 11 w 26"/>
                    <a:gd name="T55" fmla="*/ 12 h 35"/>
                    <a:gd name="T56" fmla="*/ 13 w 26"/>
                    <a:gd name="T57" fmla="*/ 12 h 35"/>
                    <a:gd name="T58" fmla="*/ 18 w 26"/>
                    <a:gd name="T59" fmla="*/ 13 h 35"/>
                    <a:gd name="T60" fmla="*/ 22 w 26"/>
                    <a:gd name="T61" fmla="*/ 14 h 35"/>
                    <a:gd name="T62" fmla="*/ 25 w 26"/>
                    <a:gd name="T63" fmla="*/ 17 h 35"/>
                    <a:gd name="T64" fmla="*/ 26 w 26"/>
                    <a:gd name="T65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6" h="35">
                      <a:moveTo>
                        <a:pt x="26" y="23"/>
                      </a:moveTo>
                      <a:cubicBezTo>
                        <a:pt x="26" y="24"/>
                        <a:pt x="26" y="26"/>
                        <a:pt x="25" y="27"/>
                      </a:cubicBezTo>
                      <a:cubicBezTo>
                        <a:pt x="25" y="29"/>
                        <a:pt x="24" y="30"/>
                        <a:pt x="23" y="31"/>
                      </a:cubicBezTo>
                      <a:cubicBezTo>
                        <a:pt x="21" y="32"/>
                        <a:pt x="20" y="33"/>
                        <a:pt x="18" y="34"/>
                      </a:cubicBezTo>
                      <a:cubicBezTo>
                        <a:pt x="16" y="34"/>
                        <a:pt x="14" y="35"/>
                        <a:pt x="12" y="35"/>
                      </a:cubicBezTo>
                      <a:cubicBezTo>
                        <a:pt x="9" y="35"/>
                        <a:pt x="7" y="34"/>
                        <a:pt x="5" y="34"/>
                      </a:cubicBezTo>
                      <a:cubicBezTo>
                        <a:pt x="3" y="34"/>
                        <a:pt x="1" y="33"/>
                        <a:pt x="0" y="33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1" y="25"/>
                        <a:pt x="1" y="25"/>
                        <a:pt x="1" y="25"/>
                      </a:cubicBezTo>
                      <a:cubicBezTo>
                        <a:pt x="2" y="26"/>
                        <a:pt x="4" y="27"/>
                        <a:pt x="5" y="27"/>
                      </a:cubicBezTo>
                      <a:cubicBezTo>
                        <a:pt x="7" y="28"/>
                        <a:pt x="9" y="28"/>
                        <a:pt x="10" y="28"/>
                      </a:cubicBezTo>
                      <a:cubicBezTo>
                        <a:pt x="11" y="28"/>
                        <a:pt x="12" y="28"/>
                        <a:pt x="13" y="28"/>
                      </a:cubicBezTo>
                      <a:cubicBezTo>
                        <a:pt x="14" y="27"/>
                        <a:pt x="15" y="27"/>
                        <a:pt x="16" y="27"/>
                      </a:cubicBezTo>
                      <a:cubicBezTo>
                        <a:pt x="17" y="26"/>
                        <a:pt x="17" y="26"/>
                        <a:pt x="17" y="25"/>
                      </a:cubicBezTo>
                      <a:cubicBezTo>
                        <a:pt x="17" y="25"/>
                        <a:pt x="18" y="24"/>
                        <a:pt x="18" y="23"/>
                      </a:cubicBezTo>
                      <a:cubicBezTo>
                        <a:pt x="18" y="22"/>
                        <a:pt x="17" y="21"/>
                        <a:pt x="17" y="21"/>
                      </a:cubicBezTo>
                      <a:cubicBezTo>
                        <a:pt x="17" y="20"/>
                        <a:pt x="16" y="20"/>
                        <a:pt x="16" y="19"/>
                      </a:cubicBezTo>
                      <a:cubicBezTo>
                        <a:pt x="15" y="19"/>
                        <a:pt x="14" y="19"/>
                        <a:pt x="13" y="18"/>
                      </a:cubicBezTo>
                      <a:cubicBezTo>
                        <a:pt x="12" y="18"/>
                        <a:pt x="11" y="18"/>
                        <a:pt x="10" y="18"/>
                      </a:cubicBezTo>
                      <a:cubicBezTo>
                        <a:pt x="8" y="18"/>
                        <a:pt x="7" y="18"/>
                        <a:pt x="6" y="19"/>
                      </a:cubicBezTo>
                      <a:cubicBezTo>
                        <a:pt x="4" y="19"/>
                        <a:pt x="3" y="19"/>
                        <a:pt x="2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10" y="7"/>
                        <a:pt x="10" y="7"/>
                        <a:pt x="10" y="7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1" y="12"/>
                        <a:pt x="11" y="12"/>
                      </a:cubicBezTo>
                      <a:cubicBezTo>
                        <a:pt x="12" y="12"/>
                        <a:pt x="13" y="12"/>
                        <a:pt x="13" y="12"/>
                      </a:cubicBezTo>
                      <a:cubicBezTo>
                        <a:pt x="15" y="12"/>
                        <a:pt x="17" y="12"/>
                        <a:pt x="18" y="13"/>
                      </a:cubicBezTo>
                      <a:cubicBezTo>
                        <a:pt x="20" y="13"/>
                        <a:pt x="21" y="13"/>
                        <a:pt x="22" y="14"/>
                      </a:cubicBezTo>
                      <a:cubicBezTo>
                        <a:pt x="23" y="15"/>
                        <a:pt x="24" y="16"/>
                        <a:pt x="25" y="17"/>
                      </a:cubicBezTo>
                      <a:cubicBezTo>
                        <a:pt x="26" y="19"/>
                        <a:pt x="26" y="20"/>
                        <a:pt x="26" y="23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22" name="Freeform 63"/>
                <p:cNvSpPr>
                  <a:spLocks noEditPoints="1"/>
                </p:cNvSpPr>
                <p:nvPr/>
              </p:nvSpPr>
              <p:spPr bwMode="auto">
                <a:xfrm>
                  <a:off x="3243" y="2378"/>
                  <a:ext cx="66" cy="85"/>
                </a:xfrm>
                <a:custGeom>
                  <a:avLst/>
                  <a:gdLst>
                    <a:gd name="T0" fmla="*/ 28 w 28"/>
                    <a:gd name="T1" fmla="*/ 18 h 36"/>
                    <a:gd name="T2" fmla="*/ 27 w 28"/>
                    <a:gd name="T3" fmla="*/ 26 h 36"/>
                    <a:gd name="T4" fmla="*/ 25 w 28"/>
                    <a:gd name="T5" fmla="*/ 31 h 36"/>
                    <a:gd name="T6" fmla="*/ 21 w 28"/>
                    <a:gd name="T7" fmla="*/ 35 h 36"/>
                    <a:gd name="T8" fmla="*/ 14 w 28"/>
                    <a:gd name="T9" fmla="*/ 36 h 36"/>
                    <a:gd name="T10" fmla="*/ 8 w 28"/>
                    <a:gd name="T11" fmla="*/ 35 h 36"/>
                    <a:gd name="T12" fmla="*/ 3 w 28"/>
                    <a:gd name="T13" fmla="*/ 31 h 36"/>
                    <a:gd name="T14" fmla="*/ 1 w 28"/>
                    <a:gd name="T15" fmla="*/ 26 h 36"/>
                    <a:gd name="T16" fmla="*/ 0 w 28"/>
                    <a:gd name="T17" fmla="*/ 18 h 36"/>
                    <a:gd name="T18" fmla="*/ 1 w 28"/>
                    <a:gd name="T19" fmla="*/ 10 h 36"/>
                    <a:gd name="T20" fmla="*/ 3 w 28"/>
                    <a:gd name="T21" fmla="*/ 5 h 36"/>
                    <a:gd name="T22" fmla="*/ 8 w 28"/>
                    <a:gd name="T23" fmla="*/ 2 h 36"/>
                    <a:gd name="T24" fmla="*/ 14 w 28"/>
                    <a:gd name="T25" fmla="*/ 0 h 36"/>
                    <a:gd name="T26" fmla="*/ 21 w 28"/>
                    <a:gd name="T27" fmla="*/ 2 h 36"/>
                    <a:gd name="T28" fmla="*/ 25 w 28"/>
                    <a:gd name="T29" fmla="*/ 5 h 36"/>
                    <a:gd name="T30" fmla="*/ 27 w 28"/>
                    <a:gd name="T31" fmla="*/ 11 h 36"/>
                    <a:gd name="T32" fmla="*/ 28 w 28"/>
                    <a:gd name="T33" fmla="*/ 18 h 36"/>
                    <a:gd name="T34" fmla="*/ 19 w 28"/>
                    <a:gd name="T35" fmla="*/ 18 h 36"/>
                    <a:gd name="T36" fmla="*/ 18 w 28"/>
                    <a:gd name="T37" fmla="*/ 9 h 36"/>
                    <a:gd name="T38" fmla="*/ 14 w 28"/>
                    <a:gd name="T39" fmla="*/ 7 h 36"/>
                    <a:gd name="T40" fmla="*/ 10 w 28"/>
                    <a:gd name="T41" fmla="*/ 9 h 36"/>
                    <a:gd name="T42" fmla="*/ 9 w 28"/>
                    <a:gd name="T43" fmla="*/ 18 h 36"/>
                    <a:gd name="T44" fmla="*/ 10 w 28"/>
                    <a:gd name="T45" fmla="*/ 27 h 36"/>
                    <a:gd name="T46" fmla="*/ 14 w 28"/>
                    <a:gd name="T47" fmla="*/ 29 h 36"/>
                    <a:gd name="T48" fmla="*/ 18 w 28"/>
                    <a:gd name="T49" fmla="*/ 27 h 36"/>
                    <a:gd name="T50" fmla="*/ 19 w 28"/>
                    <a:gd name="T51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8" h="36">
                      <a:moveTo>
                        <a:pt x="28" y="18"/>
                      </a:moveTo>
                      <a:cubicBezTo>
                        <a:pt x="28" y="21"/>
                        <a:pt x="28" y="23"/>
                        <a:pt x="27" y="26"/>
                      </a:cubicBezTo>
                      <a:cubicBezTo>
                        <a:pt x="27" y="28"/>
                        <a:pt x="26" y="30"/>
                        <a:pt x="25" y="31"/>
                      </a:cubicBezTo>
                      <a:cubicBezTo>
                        <a:pt x="24" y="33"/>
                        <a:pt x="22" y="34"/>
                        <a:pt x="21" y="35"/>
                      </a:cubicBezTo>
                      <a:cubicBezTo>
                        <a:pt x="19" y="35"/>
                        <a:pt x="17" y="36"/>
                        <a:pt x="14" y="36"/>
                      </a:cubicBezTo>
                      <a:cubicBezTo>
                        <a:pt x="11" y="36"/>
                        <a:pt x="9" y="35"/>
                        <a:pt x="8" y="35"/>
                      </a:cubicBezTo>
                      <a:cubicBezTo>
                        <a:pt x="6" y="34"/>
                        <a:pt x="4" y="33"/>
                        <a:pt x="3" y="31"/>
                      </a:cubicBezTo>
                      <a:cubicBezTo>
                        <a:pt x="2" y="30"/>
                        <a:pt x="1" y="28"/>
                        <a:pt x="1" y="26"/>
                      </a:cubicBezTo>
                      <a:cubicBezTo>
                        <a:pt x="0" y="23"/>
                        <a:pt x="0" y="21"/>
                        <a:pt x="0" y="18"/>
                      </a:cubicBezTo>
                      <a:cubicBezTo>
                        <a:pt x="0" y="15"/>
                        <a:pt x="0" y="13"/>
                        <a:pt x="1" y="10"/>
                      </a:cubicBezTo>
                      <a:cubicBezTo>
                        <a:pt x="1" y="8"/>
                        <a:pt x="2" y="6"/>
                        <a:pt x="3" y="5"/>
                      </a:cubicBezTo>
                      <a:cubicBezTo>
                        <a:pt x="4" y="3"/>
                        <a:pt x="6" y="2"/>
                        <a:pt x="8" y="2"/>
                      </a:cubicBezTo>
                      <a:cubicBezTo>
                        <a:pt x="9" y="1"/>
                        <a:pt x="12" y="0"/>
                        <a:pt x="14" y="0"/>
                      </a:cubicBezTo>
                      <a:cubicBezTo>
                        <a:pt x="17" y="0"/>
                        <a:pt x="19" y="1"/>
                        <a:pt x="21" y="2"/>
                      </a:cubicBezTo>
                      <a:cubicBezTo>
                        <a:pt x="22" y="2"/>
                        <a:pt x="24" y="3"/>
                        <a:pt x="25" y="5"/>
                      </a:cubicBezTo>
                      <a:cubicBezTo>
                        <a:pt x="26" y="6"/>
                        <a:pt x="27" y="8"/>
                        <a:pt x="27" y="11"/>
                      </a:cubicBezTo>
                      <a:cubicBezTo>
                        <a:pt x="28" y="13"/>
                        <a:pt x="28" y="15"/>
                        <a:pt x="28" y="18"/>
                      </a:cubicBezTo>
                      <a:moveTo>
                        <a:pt x="19" y="18"/>
                      </a:moveTo>
                      <a:cubicBezTo>
                        <a:pt x="19" y="14"/>
                        <a:pt x="19" y="11"/>
                        <a:pt x="18" y="9"/>
                      </a:cubicBezTo>
                      <a:cubicBezTo>
                        <a:pt x="17" y="8"/>
                        <a:pt x="16" y="7"/>
                        <a:pt x="14" y="7"/>
                      </a:cubicBezTo>
                      <a:cubicBezTo>
                        <a:pt x="12" y="7"/>
                        <a:pt x="11" y="8"/>
                        <a:pt x="10" y="9"/>
                      </a:cubicBezTo>
                      <a:cubicBezTo>
                        <a:pt x="9" y="11"/>
                        <a:pt x="9" y="14"/>
                        <a:pt x="9" y="18"/>
                      </a:cubicBezTo>
                      <a:cubicBezTo>
                        <a:pt x="9" y="22"/>
                        <a:pt x="9" y="25"/>
                        <a:pt x="10" y="27"/>
                      </a:cubicBezTo>
                      <a:cubicBezTo>
                        <a:pt x="11" y="29"/>
                        <a:pt x="12" y="29"/>
                        <a:pt x="14" y="29"/>
                      </a:cubicBezTo>
                      <a:cubicBezTo>
                        <a:pt x="16" y="29"/>
                        <a:pt x="17" y="29"/>
                        <a:pt x="18" y="27"/>
                      </a:cubicBezTo>
                      <a:cubicBezTo>
                        <a:pt x="19" y="25"/>
                        <a:pt x="19" y="22"/>
                        <a:pt x="19" y="18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  <p:sp>
              <p:nvSpPr>
                <p:cNvPr id="23" name="Freeform 64"/>
                <p:cNvSpPr>
                  <a:spLocks noEditPoints="1"/>
                </p:cNvSpPr>
                <p:nvPr/>
              </p:nvSpPr>
              <p:spPr bwMode="auto">
                <a:xfrm>
                  <a:off x="3323" y="2378"/>
                  <a:ext cx="125" cy="85"/>
                </a:xfrm>
                <a:custGeom>
                  <a:avLst/>
                  <a:gdLst>
                    <a:gd name="T0" fmla="*/ 20 w 53"/>
                    <a:gd name="T1" fmla="*/ 11 h 36"/>
                    <a:gd name="T2" fmla="*/ 18 w 53"/>
                    <a:gd name="T3" fmla="*/ 20 h 36"/>
                    <a:gd name="T4" fmla="*/ 10 w 53"/>
                    <a:gd name="T5" fmla="*/ 23 h 36"/>
                    <a:gd name="T6" fmla="*/ 2 w 53"/>
                    <a:gd name="T7" fmla="*/ 20 h 36"/>
                    <a:gd name="T8" fmla="*/ 0 w 53"/>
                    <a:gd name="T9" fmla="*/ 12 h 36"/>
                    <a:gd name="T10" fmla="*/ 2 w 53"/>
                    <a:gd name="T11" fmla="*/ 3 h 36"/>
                    <a:gd name="T12" fmla="*/ 10 w 53"/>
                    <a:gd name="T13" fmla="*/ 0 h 36"/>
                    <a:gd name="T14" fmla="*/ 18 w 53"/>
                    <a:gd name="T15" fmla="*/ 3 h 36"/>
                    <a:gd name="T16" fmla="*/ 20 w 53"/>
                    <a:gd name="T17" fmla="*/ 11 h 36"/>
                    <a:gd name="T18" fmla="*/ 14 w 53"/>
                    <a:gd name="T19" fmla="*/ 12 h 36"/>
                    <a:gd name="T20" fmla="*/ 13 w 53"/>
                    <a:gd name="T21" fmla="*/ 7 h 36"/>
                    <a:gd name="T22" fmla="*/ 10 w 53"/>
                    <a:gd name="T23" fmla="*/ 5 h 36"/>
                    <a:gd name="T24" fmla="*/ 7 w 53"/>
                    <a:gd name="T25" fmla="*/ 7 h 36"/>
                    <a:gd name="T26" fmla="*/ 7 w 53"/>
                    <a:gd name="T27" fmla="*/ 12 h 36"/>
                    <a:gd name="T28" fmla="*/ 7 w 53"/>
                    <a:gd name="T29" fmla="*/ 16 h 36"/>
                    <a:gd name="T30" fmla="*/ 10 w 53"/>
                    <a:gd name="T31" fmla="*/ 18 h 36"/>
                    <a:gd name="T32" fmla="*/ 13 w 53"/>
                    <a:gd name="T33" fmla="*/ 16 h 36"/>
                    <a:gd name="T34" fmla="*/ 14 w 53"/>
                    <a:gd name="T35" fmla="*/ 12 h 36"/>
                    <a:gd name="T36" fmla="*/ 38 w 53"/>
                    <a:gd name="T37" fmla="*/ 1 h 36"/>
                    <a:gd name="T38" fmla="*/ 20 w 53"/>
                    <a:gd name="T39" fmla="*/ 35 h 36"/>
                    <a:gd name="T40" fmla="*/ 14 w 53"/>
                    <a:gd name="T41" fmla="*/ 35 h 36"/>
                    <a:gd name="T42" fmla="*/ 32 w 53"/>
                    <a:gd name="T43" fmla="*/ 1 h 36"/>
                    <a:gd name="T44" fmla="*/ 38 w 53"/>
                    <a:gd name="T45" fmla="*/ 1 h 36"/>
                    <a:gd name="T46" fmla="*/ 53 w 53"/>
                    <a:gd name="T47" fmla="*/ 25 h 36"/>
                    <a:gd name="T48" fmla="*/ 50 w 53"/>
                    <a:gd name="T49" fmla="*/ 33 h 36"/>
                    <a:gd name="T50" fmla="*/ 42 w 53"/>
                    <a:gd name="T51" fmla="*/ 36 h 36"/>
                    <a:gd name="T52" fmla="*/ 35 w 53"/>
                    <a:gd name="T53" fmla="*/ 33 h 36"/>
                    <a:gd name="T54" fmla="*/ 32 w 53"/>
                    <a:gd name="T55" fmla="*/ 25 h 36"/>
                    <a:gd name="T56" fmla="*/ 35 w 53"/>
                    <a:gd name="T57" fmla="*/ 16 h 36"/>
                    <a:gd name="T58" fmla="*/ 42 w 53"/>
                    <a:gd name="T59" fmla="*/ 14 h 36"/>
                    <a:gd name="T60" fmla="*/ 50 w 53"/>
                    <a:gd name="T61" fmla="*/ 16 h 36"/>
                    <a:gd name="T62" fmla="*/ 53 w 53"/>
                    <a:gd name="T63" fmla="*/ 25 h 36"/>
                    <a:gd name="T64" fmla="*/ 46 w 53"/>
                    <a:gd name="T65" fmla="*/ 25 h 36"/>
                    <a:gd name="T66" fmla="*/ 45 w 53"/>
                    <a:gd name="T67" fmla="*/ 20 h 36"/>
                    <a:gd name="T68" fmla="*/ 42 w 53"/>
                    <a:gd name="T69" fmla="*/ 18 h 36"/>
                    <a:gd name="T70" fmla="*/ 39 w 53"/>
                    <a:gd name="T71" fmla="*/ 20 h 36"/>
                    <a:gd name="T72" fmla="*/ 39 w 53"/>
                    <a:gd name="T73" fmla="*/ 25 h 36"/>
                    <a:gd name="T74" fmla="*/ 39 w 53"/>
                    <a:gd name="T75" fmla="*/ 30 h 36"/>
                    <a:gd name="T76" fmla="*/ 42 w 53"/>
                    <a:gd name="T77" fmla="*/ 31 h 36"/>
                    <a:gd name="T78" fmla="*/ 45 w 53"/>
                    <a:gd name="T79" fmla="*/ 30 h 36"/>
                    <a:gd name="T80" fmla="*/ 46 w 53"/>
                    <a:gd name="T81" fmla="*/ 2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3" h="36">
                      <a:moveTo>
                        <a:pt x="20" y="11"/>
                      </a:moveTo>
                      <a:cubicBezTo>
                        <a:pt x="20" y="15"/>
                        <a:pt x="20" y="18"/>
                        <a:pt x="18" y="20"/>
                      </a:cubicBezTo>
                      <a:cubicBezTo>
                        <a:pt x="16" y="22"/>
                        <a:pt x="14" y="23"/>
                        <a:pt x="10" y="23"/>
                      </a:cubicBezTo>
                      <a:cubicBezTo>
                        <a:pt x="7" y="23"/>
                        <a:pt x="4" y="22"/>
                        <a:pt x="2" y="20"/>
                      </a:cubicBezTo>
                      <a:cubicBezTo>
                        <a:pt x="1" y="18"/>
                        <a:pt x="0" y="15"/>
                        <a:pt x="0" y="12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4" y="0"/>
                        <a:pt x="16" y="1"/>
                        <a:pt x="18" y="3"/>
                      </a:cubicBezTo>
                      <a:cubicBezTo>
                        <a:pt x="20" y="5"/>
                        <a:pt x="20" y="8"/>
                        <a:pt x="20" y="11"/>
                      </a:cubicBezTo>
                      <a:moveTo>
                        <a:pt x="14" y="12"/>
                      </a:moveTo>
                      <a:cubicBezTo>
                        <a:pt x="14" y="9"/>
                        <a:pt x="13" y="7"/>
                        <a:pt x="13" y="7"/>
                      </a:cubicBezTo>
                      <a:cubicBezTo>
                        <a:pt x="12" y="6"/>
                        <a:pt x="11" y="5"/>
                        <a:pt x="10" y="5"/>
                      </a:cubicBezTo>
                      <a:cubicBezTo>
                        <a:pt x="9" y="5"/>
                        <a:pt x="8" y="6"/>
                        <a:pt x="7" y="7"/>
                      </a:cubicBezTo>
                      <a:cubicBezTo>
                        <a:pt x="7" y="7"/>
                        <a:pt x="7" y="9"/>
                        <a:pt x="7" y="12"/>
                      </a:cubicBezTo>
                      <a:cubicBezTo>
                        <a:pt x="7" y="14"/>
                        <a:pt x="7" y="16"/>
                        <a:pt x="7" y="16"/>
                      </a:cubicBezTo>
                      <a:cubicBezTo>
                        <a:pt x="8" y="17"/>
                        <a:pt x="9" y="18"/>
                        <a:pt x="10" y="18"/>
                      </a:cubicBezTo>
                      <a:cubicBezTo>
                        <a:pt x="11" y="18"/>
                        <a:pt x="12" y="17"/>
                        <a:pt x="13" y="16"/>
                      </a:cubicBezTo>
                      <a:cubicBezTo>
                        <a:pt x="13" y="16"/>
                        <a:pt x="14" y="14"/>
                        <a:pt x="14" y="12"/>
                      </a:cubicBezTo>
                      <a:moveTo>
                        <a:pt x="38" y="1"/>
                      </a:moveTo>
                      <a:cubicBezTo>
                        <a:pt x="20" y="35"/>
                        <a:pt x="20" y="35"/>
                        <a:pt x="20" y="35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32" y="1"/>
                        <a:pt x="32" y="1"/>
                        <a:pt x="32" y="1"/>
                      </a:cubicBezTo>
                      <a:lnTo>
                        <a:pt x="38" y="1"/>
                      </a:lnTo>
                      <a:close/>
                      <a:moveTo>
                        <a:pt x="53" y="25"/>
                      </a:moveTo>
                      <a:cubicBezTo>
                        <a:pt x="53" y="28"/>
                        <a:pt x="52" y="31"/>
                        <a:pt x="50" y="33"/>
                      </a:cubicBezTo>
                      <a:cubicBezTo>
                        <a:pt x="48" y="35"/>
                        <a:pt x="46" y="36"/>
                        <a:pt x="42" y="36"/>
                      </a:cubicBezTo>
                      <a:cubicBezTo>
                        <a:pt x="39" y="36"/>
                        <a:pt x="36" y="35"/>
                        <a:pt x="35" y="33"/>
                      </a:cubicBezTo>
                      <a:cubicBezTo>
                        <a:pt x="33" y="31"/>
                        <a:pt x="32" y="28"/>
                        <a:pt x="32" y="25"/>
                      </a:cubicBezTo>
                      <a:cubicBezTo>
                        <a:pt x="32" y="21"/>
                        <a:pt x="33" y="18"/>
                        <a:pt x="35" y="16"/>
                      </a:cubicBezTo>
                      <a:cubicBezTo>
                        <a:pt x="36" y="15"/>
                        <a:pt x="39" y="14"/>
                        <a:pt x="42" y="14"/>
                      </a:cubicBezTo>
                      <a:cubicBezTo>
                        <a:pt x="46" y="14"/>
                        <a:pt x="48" y="15"/>
                        <a:pt x="50" y="16"/>
                      </a:cubicBezTo>
                      <a:cubicBezTo>
                        <a:pt x="52" y="18"/>
                        <a:pt x="53" y="21"/>
                        <a:pt x="53" y="25"/>
                      </a:cubicBezTo>
                      <a:moveTo>
                        <a:pt x="46" y="25"/>
                      </a:moveTo>
                      <a:cubicBezTo>
                        <a:pt x="46" y="22"/>
                        <a:pt x="46" y="21"/>
                        <a:pt x="45" y="20"/>
                      </a:cubicBezTo>
                      <a:cubicBezTo>
                        <a:pt x="44" y="19"/>
                        <a:pt x="43" y="18"/>
                        <a:pt x="42" y="18"/>
                      </a:cubicBezTo>
                      <a:cubicBezTo>
                        <a:pt x="41" y="18"/>
                        <a:pt x="40" y="19"/>
                        <a:pt x="39" y="20"/>
                      </a:cubicBezTo>
                      <a:cubicBezTo>
                        <a:pt x="39" y="21"/>
                        <a:pt x="39" y="22"/>
                        <a:pt x="39" y="25"/>
                      </a:cubicBezTo>
                      <a:cubicBezTo>
                        <a:pt x="39" y="27"/>
                        <a:pt x="39" y="29"/>
                        <a:pt x="39" y="30"/>
                      </a:cubicBezTo>
                      <a:cubicBezTo>
                        <a:pt x="40" y="30"/>
                        <a:pt x="41" y="31"/>
                        <a:pt x="42" y="31"/>
                      </a:cubicBezTo>
                      <a:cubicBezTo>
                        <a:pt x="43" y="31"/>
                        <a:pt x="44" y="30"/>
                        <a:pt x="45" y="30"/>
                      </a:cubicBezTo>
                      <a:cubicBezTo>
                        <a:pt x="46" y="29"/>
                        <a:pt x="46" y="27"/>
                        <a:pt x="46" y="25"/>
                      </a:cubicBezTo>
                    </a:path>
                  </a:pathLst>
                </a:custGeom>
                <a:solidFill>
                  <a:srgbClr val="F2F3F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56" tIns="45728" rIns="91456" bIns="4572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400" dirty="0"/>
                </a:p>
              </p:txBody>
            </p:sp>
          </p:grpSp>
          <p:sp>
            <p:nvSpPr>
              <p:cNvPr id="8" name="矩形 7"/>
              <p:cNvSpPr/>
              <p:nvPr/>
            </p:nvSpPr>
            <p:spPr>
              <a:xfrm>
                <a:off x="3260096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184021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5065082" y="3877469"/>
                <a:ext cx="345578" cy="290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zh-CN" altLang="en-US" sz="300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添加文字</a:t>
                </a:r>
                <a:endParaRPr lang="en-US" altLang="zh-CN" sz="3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840464"/>
      </p:ext>
    </p:extLst>
  </p:cSld>
  <p:clrMapOvr>
    <a:masterClrMapping/>
  </p:clrMapOvr>
  <p:transition spd="med" advClick="0" advTm="2651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8493" y="1693324"/>
            <a:ext cx="1792311" cy="20479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83115" y="1693323"/>
            <a:ext cx="1792311" cy="204793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817" name="AutoShape 1"/>
          <p:cNvSpPr>
            <a:spLocks/>
          </p:cNvSpPr>
          <p:nvPr/>
        </p:nvSpPr>
        <p:spPr bwMode="auto">
          <a:xfrm>
            <a:off x="2790804" y="3741255"/>
            <a:ext cx="1792311" cy="95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18" name="AutoShape 2"/>
          <p:cNvSpPr>
            <a:spLocks/>
          </p:cNvSpPr>
          <p:nvPr/>
        </p:nvSpPr>
        <p:spPr bwMode="auto">
          <a:xfrm>
            <a:off x="6375426" y="1693324"/>
            <a:ext cx="1792311" cy="20479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20" name="AutoShape 4"/>
          <p:cNvSpPr>
            <a:spLocks/>
          </p:cNvSpPr>
          <p:nvPr/>
        </p:nvSpPr>
        <p:spPr bwMode="auto">
          <a:xfrm>
            <a:off x="2790804" y="1693323"/>
            <a:ext cx="1792311" cy="20479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22" name="AutoShape 6"/>
          <p:cNvSpPr>
            <a:spLocks/>
          </p:cNvSpPr>
          <p:nvPr/>
        </p:nvSpPr>
        <p:spPr bwMode="auto">
          <a:xfrm>
            <a:off x="998493" y="3741255"/>
            <a:ext cx="1792311" cy="95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23" name="AutoShape 7"/>
          <p:cNvSpPr>
            <a:spLocks/>
          </p:cNvSpPr>
          <p:nvPr/>
        </p:nvSpPr>
        <p:spPr bwMode="auto">
          <a:xfrm>
            <a:off x="4583115" y="3741255"/>
            <a:ext cx="1792311" cy="95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24" name="AutoShape 8"/>
          <p:cNvSpPr>
            <a:spLocks/>
          </p:cNvSpPr>
          <p:nvPr/>
        </p:nvSpPr>
        <p:spPr bwMode="auto">
          <a:xfrm>
            <a:off x="6375426" y="3741256"/>
            <a:ext cx="1792311" cy="857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25400" cap="flat" cmpd="sng">
            <a:noFill/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50000"/>
              </a:lnSpc>
              <a:defRPr/>
            </a:pPr>
            <a:endParaRPr lang="es-ES" sz="1900" dirty="0">
              <a:latin typeface="Arial" panose="020B0604020202020204" pitchFamily="34" charset="0"/>
              <a:ea typeface="微软雅黑" panose="020B0503020204020204" pitchFamily="34" charset="-122"/>
              <a:cs typeface="Calibri" charset="0"/>
              <a:sym typeface="Arial" panose="020B0604020202020204" pitchFamily="34" charset="0"/>
            </a:endParaRPr>
          </a:p>
        </p:txBody>
      </p:sp>
      <p:sp>
        <p:nvSpPr>
          <p:cNvPr id="34825" name="AutoShape 9"/>
          <p:cNvSpPr>
            <a:spLocks/>
          </p:cNvSpPr>
          <p:nvPr/>
        </p:nvSpPr>
        <p:spPr bwMode="auto">
          <a:xfrm>
            <a:off x="1123160" y="4257724"/>
            <a:ext cx="1496324" cy="277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4827" name="AutoShape 11"/>
          <p:cNvSpPr>
            <a:spLocks/>
          </p:cNvSpPr>
          <p:nvPr/>
        </p:nvSpPr>
        <p:spPr bwMode="auto">
          <a:xfrm>
            <a:off x="4747596" y="4257724"/>
            <a:ext cx="1497857" cy="277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34832" name="AutoShape 16"/>
          <p:cNvSpPr>
            <a:spLocks/>
          </p:cNvSpPr>
          <p:nvPr/>
        </p:nvSpPr>
        <p:spPr bwMode="auto">
          <a:xfrm>
            <a:off x="1260517" y="4007602"/>
            <a:ext cx="1221610" cy="153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34833" name="AutoShape 17"/>
          <p:cNvSpPr>
            <a:spLocks/>
          </p:cNvSpPr>
          <p:nvPr/>
        </p:nvSpPr>
        <p:spPr bwMode="auto">
          <a:xfrm>
            <a:off x="4885719" y="4007602"/>
            <a:ext cx="1221610" cy="153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6" name="AutoShape 9"/>
          <p:cNvSpPr>
            <a:spLocks/>
          </p:cNvSpPr>
          <p:nvPr/>
        </p:nvSpPr>
        <p:spPr bwMode="auto">
          <a:xfrm>
            <a:off x="2919373" y="2589787"/>
            <a:ext cx="1496324" cy="277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7" name="AutoShape 11"/>
          <p:cNvSpPr>
            <a:spLocks/>
          </p:cNvSpPr>
          <p:nvPr/>
        </p:nvSpPr>
        <p:spPr bwMode="auto">
          <a:xfrm>
            <a:off x="6543809" y="2589787"/>
            <a:ext cx="1497857" cy="277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</a:p>
        </p:txBody>
      </p:sp>
      <p:sp>
        <p:nvSpPr>
          <p:cNvPr id="18" name="AutoShape 16"/>
          <p:cNvSpPr>
            <a:spLocks/>
          </p:cNvSpPr>
          <p:nvPr/>
        </p:nvSpPr>
        <p:spPr bwMode="auto">
          <a:xfrm>
            <a:off x="3056730" y="2339665"/>
            <a:ext cx="1221610" cy="153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9" name="AutoShape 17"/>
          <p:cNvSpPr>
            <a:spLocks/>
          </p:cNvSpPr>
          <p:nvPr/>
        </p:nvSpPr>
        <p:spPr bwMode="auto">
          <a:xfrm>
            <a:off x="6681933" y="2339665"/>
            <a:ext cx="1221610" cy="153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20" name="AutoShape 11"/>
          <p:cNvSpPr>
            <a:spLocks/>
          </p:cNvSpPr>
          <p:nvPr/>
        </p:nvSpPr>
        <p:spPr bwMode="auto">
          <a:xfrm>
            <a:off x="959398" y="1183709"/>
            <a:ext cx="7226790" cy="2770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21" name="AutoShape 17"/>
          <p:cNvSpPr>
            <a:spLocks/>
          </p:cNvSpPr>
          <p:nvPr/>
        </p:nvSpPr>
        <p:spPr bwMode="auto">
          <a:xfrm>
            <a:off x="3961989" y="933588"/>
            <a:ext cx="1221610" cy="153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23440294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4825" grpId="0"/>
      <p:bldP spid="34827" grpId="0"/>
      <p:bldP spid="34832" grpId="0" autoUpdateAnimBg="0"/>
      <p:bldP spid="34833" grpId="0" autoUpdateAnimBg="0"/>
      <p:bldP spid="16" grpId="0"/>
      <p:bldP spid="17" grpId="0"/>
      <p:bldP spid="18" grpId="0" autoUpdateAnimBg="0"/>
      <p:bldP spid="19" grpId="0" autoUpdateAnimBg="0"/>
      <p:bldP spid="20" grpId="0"/>
      <p:bldP spid="2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94810" y="1312013"/>
            <a:ext cx="3577984" cy="3422631"/>
            <a:chOff x="1325919" y="1748582"/>
            <a:chExt cx="4770079" cy="4562716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142039" y="3052003"/>
              <a:ext cx="455457" cy="379918"/>
            </a:xfrm>
            <a:custGeom>
              <a:avLst/>
              <a:gdLst>
                <a:gd name="T0" fmla="*/ 231 w 260"/>
                <a:gd name="T1" fmla="*/ 138 h 217"/>
                <a:gd name="T2" fmla="*/ 230 w 260"/>
                <a:gd name="T3" fmla="*/ 161 h 217"/>
                <a:gd name="T4" fmla="*/ 222 w 260"/>
                <a:gd name="T5" fmla="*/ 182 h 217"/>
                <a:gd name="T6" fmla="*/ 215 w 260"/>
                <a:gd name="T7" fmla="*/ 209 h 217"/>
                <a:gd name="T8" fmla="*/ 230 w 260"/>
                <a:gd name="T9" fmla="*/ 201 h 217"/>
                <a:gd name="T10" fmla="*/ 246 w 260"/>
                <a:gd name="T11" fmla="*/ 173 h 217"/>
                <a:gd name="T12" fmla="*/ 251 w 260"/>
                <a:gd name="T13" fmla="*/ 114 h 217"/>
                <a:gd name="T14" fmla="*/ 230 w 260"/>
                <a:gd name="T15" fmla="*/ 55 h 217"/>
                <a:gd name="T16" fmla="*/ 177 w 260"/>
                <a:gd name="T17" fmla="*/ 13 h 217"/>
                <a:gd name="T18" fmla="*/ 70 w 260"/>
                <a:gd name="T19" fmla="*/ 36 h 217"/>
                <a:gd name="T20" fmla="*/ 23 w 260"/>
                <a:gd name="T21" fmla="*/ 101 h 217"/>
                <a:gd name="T22" fmla="*/ 17 w 260"/>
                <a:gd name="T23" fmla="*/ 184 h 217"/>
                <a:gd name="T24" fmla="*/ 33 w 260"/>
                <a:gd name="T25" fmla="*/ 209 h 217"/>
                <a:gd name="T26" fmla="*/ 39 w 260"/>
                <a:gd name="T27" fmla="*/ 166 h 217"/>
                <a:gd name="T28" fmla="*/ 62 w 260"/>
                <a:gd name="T29" fmla="*/ 134 h 217"/>
                <a:gd name="T30" fmla="*/ 143 w 260"/>
                <a:gd name="T31" fmla="*/ 81 h 217"/>
                <a:gd name="T32" fmla="*/ 231 w 260"/>
                <a:gd name="T33" fmla="*/ 107 h 217"/>
                <a:gd name="T34" fmla="*/ 231 w 260"/>
                <a:gd name="T35" fmla="*/ 1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217">
                  <a:moveTo>
                    <a:pt x="231" y="138"/>
                  </a:moveTo>
                  <a:cubicBezTo>
                    <a:pt x="231" y="138"/>
                    <a:pt x="235" y="148"/>
                    <a:pt x="230" y="161"/>
                  </a:cubicBezTo>
                  <a:cubicBezTo>
                    <a:pt x="226" y="174"/>
                    <a:pt x="222" y="182"/>
                    <a:pt x="222" y="182"/>
                  </a:cubicBezTo>
                  <a:cubicBezTo>
                    <a:pt x="222" y="182"/>
                    <a:pt x="220" y="202"/>
                    <a:pt x="215" y="209"/>
                  </a:cubicBezTo>
                  <a:cubicBezTo>
                    <a:pt x="209" y="217"/>
                    <a:pt x="226" y="210"/>
                    <a:pt x="230" y="201"/>
                  </a:cubicBezTo>
                  <a:cubicBezTo>
                    <a:pt x="234" y="192"/>
                    <a:pt x="237" y="189"/>
                    <a:pt x="246" y="173"/>
                  </a:cubicBezTo>
                  <a:cubicBezTo>
                    <a:pt x="255" y="157"/>
                    <a:pt x="260" y="132"/>
                    <a:pt x="251" y="114"/>
                  </a:cubicBezTo>
                  <a:cubicBezTo>
                    <a:pt x="241" y="95"/>
                    <a:pt x="258" y="74"/>
                    <a:pt x="230" y="55"/>
                  </a:cubicBezTo>
                  <a:cubicBezTo>
                    <a:pt x="201" y="35"/>
                    <a:pt x="214" y="21"/>
                    <a:pt x="177" y="13"/>
                  </a:cubicBezTo>
                  <a:cubicBezTo>
                    <a:pt x="139" y="5"/>
                    <a:pt x="98" y="0"/>
                    <a:pt x="70" y="36"/>
                  </a:cubicBezTo>
                  <a:cubicBezTo>
                    <a:pt x="42" y="71"/>
                    <a:pt x="18" y="52"/>
                    <a:pt x="23" y="101"/>
                  </a:cubicBezTo>
                  <a:cubicBezTo>
                    <a:pt x="29" y="150"/>
                    <a:pt x="0" y="163"/>
                    <a:pt x="17" y="184"/>
                  </a:cubicBezTo>
                  <a:cubicBezTo>
                    <a:pt x="34" y="205"/>
                    <a:pt x="31" y="209"/>
                    <a:pt x="33" y="209"/>
                  </a:cubicBezTo>
                  <a:cubicBezTo>
                    <a:pt x="34" y="209"/>
                    <a:pt x="28" y="181"/>
                    <a:pt x="39" y="166"/>
                  </a:cubicBezTo>
                  <a:cubicBezTo>
                    <a:pt x="39" y="166"/>
                    <a:pt x="47" y="141"/>
                    <a:pt x="62" y="134"/>
                  </a:cubicBezTo>
                  <a:cubicBezTo>
                    <a:pt x="78" y="127"/>
                    <a:pt x="75" y="90"/>
                    <a:pt x="143" y="81"/>
                  </a:cubicBezTo>
                  <a:cubicBezTo>
                    <a:pt x="211" y="72"/>
                    <a:pt x="221" y="89"/>
                    <a:pt x="231" y="107"/>
                  </a:cubicBezTo>
                  <a:cubicBezTo>
                    <a:pt x="240" y="124"/>
                    <a:pt x="231" y="138"/>
                    <a:pt x="231" y="13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194620" y="3144576"/>
              <a:ext cx="365847" cy="197735"/>
            </a:xfrm>
            <a:custGeom>
              <a:avLst/>
              <a:gdLst>
                <a:gd name="T0" fmla="*/ 204 w 209"/>
                <a:gd name="T1" fmla="*/ 99 h 113"/>
                <a:gd name="T2" fmla="*/ 145 w 209"/>
                <a:gd name="T3" fmla="*/ 38 h 113"/>
                <a:gd name="T4" fmla="*/ 38 w 209"/>
                <a:gd name="T5" fmla="*/ 106 h 113"/>
                <a:gd name="T6" fmla="*/ 19 w 209"/>
                <a:gd name="T7" fmla="*/ 100 h 113"/>
                <a:gd name="T8" fmla="*/ 9 w 209"/>
                <a:gd name="T9" fmla="*/ 113 h 113"/>
                <a:gd name="T10" fmla="*/ 1 w 209"/>
                <a:gd name="T11" fmla="*/ 86 h 113"/>
                <a:gd name="T12" fmla="*/ 127 w 209"/>
                <a:gd name="T13" fmla="*/ 1 h 113"/>
                <a:gd name="T14" fmla="*/ 209 w 209"/>
                <a:gd name="T15" fmla="*/ 82 h 113"/>
                <a:gd name="T16" fmla="*/ 204 w 209"/>
                <a:gd name="T1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9" h="113">
                  <a:moveTo>
                    <a:pt x="204" y="99"/>
                  </a:moveTo>
                  <a:cubicBezTo>
                    <a:pt x="204" y="99"/>
                    <a:pt x="197" y="45"/>
                    <a:pt x="145" y="38"/>
                  </a:cubicBezTo>
                  <a:cubicBezTo>
                    <a:pt x="93" y="31"/>
                    <a:pt x="51" y="64"/>
                    <a:pt x="38" y="106"/>
                  </a:cubicBezTo>
                  <a:cubicBezTo>
                    <a:pt x="38" y="106"/>
                    <a:pt x="26" y="95"/>
                    <a:pt x="19" y="100"/>
                  </a:cubicBezTo>
                  <a:cubicBezTo>
                    <a:pt x="12" y="104"/>
                    <a:pt x="9" y="113"/>
                    <a:pt x="9" y="113"/>
                  </a:cubicBezTo>
                  <a:cubicBezTo>
                    <a:pt x="9" y="113"/>
                    <a:pt x="0" y="100"/>
                    <a:pt x="1" y="86"/>
                  </a:cubicBezTo>
                  <a:cubicBezTo>
                    <a:pt x="2" y="73"/>
                    <a:pt x="61" y="0"/>
                    <a:pt x="127" y="1"/>
                  </a:cubicBezTo>
                  <a:cubicBezTo>
                    <a:pt x="192" y="2"/>
                    <a:pt x="209" y="62"/>
                    <a:pt x="209" y="82"/>
                  </a:cubicBezTo>
                  <a:cubicBezTo>
                    <a:pt x="209" y="82"/>
                    <a:pt x="209" y="93"/>
                    <a:pt x="204" y="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1325919" y="4130289"/>
              <a:ext cx="907211" cy="960533"/>
            </a:xfrm>
            <a:custGeom>
              <a:avLst/>
              <a:gdLst>
                <a:gd name="T0" fmla="*/ 125 w 518"/>
                <a:gd name="T1" fmla="*/ 13 h 548"/>
                <a:gd name="T2" fmla="*/ 300 w 518"/>
                <a:gd name="T3" fmla="*/ 112 h 548"/>
                <a:gd name="T4" fmla="*/ 404 w 518"/>
                <a:gd name="T5" fmla="*/ 112 h 548"/>
                <a:gd name="T6" fmla="*/ 448 w 518"/>
                <a:gd name="T7" fmla="*/ 192 h 548"/>
                <a:gd name="T8" fmla="*/ 491 w 518"/>
                <a:gd name="T9" fmla="*/ 383 h 548"/>
                <a:gd name="T10" fmla="*/ 517 w 518"/>
                <a:gd name="T11" fmla="*/ 509 h 548"/>
                <a:gd name="T12" fmla="*/ 455 w 518"/>
                <a:gd name="T13" fmla="*/ 523 h 548"/>
                <a:gd name="T14" fmla="*/ 407 w 518"/>
                <a:gd name="T15" fmla="*/ 548 h 548"/>
                <a:gd name="T16" fmla="*/ 336 w 518"/>
                <a:gd name="T17" fmla="*/ 466 h 548"/>
                <a:gd name="T18" fmla="*/ 254 w 518"/>
                <a:gd name="T19" fmla="*/ 354 h 548"/>
                <a:gd name="T20" fmla="*/ 207 w 518"/>
                <a:gd name="T21" fmla="*/ 419 h 548"/>
                <a:gd name="T22" fmla="*/ 183 w 518"/>
                <a:gd name="T23" fmla="*/ 511 h 548"/>
                <a:gd name="T24" fmla="*/ 52 w 518"/>
                <a:gd name="T25" fmla="*/ 487 h 548"/>
                <a:gd name="T26" fmla="*/ 4 w 518"/>
                <a:gd name="T27" fmla="*/ 476 h 548"/>
                <a:gd name="T28" fmla="*/ 31 w 518"/>
                <a:gd name="T29" fmla="*/ 377 h 548"/>
                <a:gd name="T30" fmla="*/ 64 w 518"/>
                <a:gd name="T31" fmla="*/ 153 h 548"/>
                <a:gd name="T32" fmla="*/ 85 w 518"/>
                <a:gd name="T33" fmla="*/ 79 h 548"/>
                <a:gd name="T34" fmla="*/ 125 w 518"/>
                <a:gd name="T35" fmla="*/ 13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8" h="548">
                  <a:moveTo>
                    <a:pt x="125" y="13"/>
                  </a:moveTo>
                  <a:cubicBezTo>
                    <a:pt x="125" y="13"/>
                    <a:pt x="192" y="99"/>
                    <a:pt x="300" y="112"/>
                  </a:cubicBezTo>
                  <a:cubicBezTo>
                    <a:pt x="409" y="126"/>
                    <a:pt x="404" y="112"/>
                    <a:pt x="404" y="112"/>
                  </a:cubicBezTo>
                  <a:cubicBezTo>
                    <a:pt x="404" y="112"/>
                    <a:pt x="440" y="124"/>
                    <a:pt x="448" y="192"/>
                  </a:cubicBezTo>
                  <a:cubicBezTo>
                    <a:pt x="455" y="260"/>
                    <a:pt x="475" y="312"/>
                    <a:pt x="491" y="383"/>
                  </a:cubicBezTo>
                  <a:cubicBezTo>
                    <a:pt x="508" y="454"/>
                    <a:pt x="515" y="490"/>
                    <a:pt x="517" y="509"/>
                  </a:cubicBezTo>
                  <a:cubicBezTo>
                    <a:pt x="518" y="529"/>
                    <a:pt x="503" y="505"/>
                    <a:pt x="455" y="523"/>
                  </a:cubicBezTo>
                  <a:cubicBezTo>
                    <a:pt x="407" y="541"/>
                    <a:pt x="407" y="548"/>
                    <a:pt x="407" y="548"/>
                  </a:cubicBezTo>
                  <a:cubicBezTo>
                    <a:pt x="407" y="548"/>
                    <a:pt x="348" y="497"/>
                    <a:pt x="336" y="466"/>
                  </a:cubicBezTo>
                  <a:cubicBezTo>
                    <a:pt x="324" y="434"/>
                    <a:pt x="260" y="362"/>
                    <a:pt x="254" y="354"/>
                  </a:cubicBezTo>
                  <a:cubicBezTo>
                    <a:pt x="248" y="347"/>
                    <a:pt x="221" y="393"/>
                    <a:pt x="207" y="419"/>
                  </a:cubicBezTo>
                  <a:cubicBezTo>
                    <a:pt x="194" y="444"/>
                    <a:pt x="183" y="511"/>
                    <a:pt x="183" y="511"/>
                  </a:cubicBezTo>
                  <a:cubicBezTo>
                    <a:pt x="183" y="511"/>
                    <a:pt x="100" y="497"/>
                    <a:pt x="52" y="487"/>
                  </a:cubicBezTo>
                  <a:cubicBezTo>
                    <a:pt x="4" y="476"/>
                    <a:pt x="0" y="482"/>
                    <a:pt x="4" y="476"/>
                  </a:cubicBezTo>
                  <a:cubicBezTo>
                    <a:pt x="9" y="470"/>
                    <a:pt x="25" y="426"/>
                    <a:pt x="31" y="377"/>
                  </a:cubicBezTo>
                  <a:cubicBezTo>
                    <a:pt x="37" y="327"/>
                    <a:pt x="70" y="188"/>
                    <a:pt x="64" y="153"/>
                  </a:cubicBezTo>
                  <a:cubicBezTo>
                    <a:pt x="58" y="118"/>
                    <a:pt x="73" y="102"/>
                    <a:pt x="85" y="79"/>
                  </a:cubicBezTo>
                  <a:cubicBezTo>
                    <a:pt x="97" y="57"/>
                    <a:pt x="114" y="0"/>
                    <a:pt x="12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Group 47"/>
            <p:cNvGrpSpPr/>
            <p:nvPr/>
          </p:nvGrpSpPr>
          <p:grpSpPr>
            <a:xfrm>
              <a:off x="1389609" y="3207526"/>
              <a:ext cx="1134570" cy="1324157"/>
              <a:chOff x="1950944" y="3207526"/>
              <a:chExt cx="1134570" cy="1324157"/>
            </a:xfrm>
            <a:solidFill>
              <a:schemeClr val="accent4"/>
            </a:solidFill>
          </p:grpSpPr>
          <p:sp>
            <p:nvSpPr>
              <p:cNvPr id="9" name="Freeform 7"/>
              <p:cNvSpPr>
                <a:spLocks/>
              </p:cNvSpPr>
              <p:nvPr/>
            </p:nvSpPr>
            <p:spPr bwMode="auto">
              <a:xfrm>
                <a:off x="2111650" y="3207526"/>
                <a:ext cx="973864" cy="1267873"/>
              </a:xfrm>
              <a:custGeom>
                <a:avLst/>
                <a:gdLst>
                  <a:gd name="T0" fmla="*/ 476 w 556"/>
                  <a:gd name="T1" fmla="*/ 244 h 724"/>
                  <a:gd name="T2" fmla="*/ 519 w 556"/>
                  <a:gd name="T3" fmla="*/ 330 h 724"/>
                  <a:gd name="T4" fmla="*/ 548 w 556"/>
                  <a:gd name="T5" fmla="*/ 457 h 724"/>
                  <a:gd name="T6" fmla="*/ 503 w 556"/>
                  <a:gd name="T7" fmla="*/ 582 h 724"/>
                  <a:gd name="T8" fmla="*/ 456 w 556"/>
                  <a:gd name="T9" fmla="*/ 539 h 724"/>
                  <a:gd name="T10" fmla="*/ 431 w 556"/>
                  <a:gd name="T11" fmla="*/ 532 h 724"/>
                  <a:gd name="T12" fmla="*/ 424 w 556"/>
                  <a:gd name="T13" fmla="*/ 533 h 724"/>
                  <a:gd name="T14" fmla="*/ 425 w 556"/>
                  <a:gd name="T15" fmla="*/ 510 h 724"/>
                  <a:gd name="T16" fmla="*/ 370 w 556"/>
                  <a:gd name="T17" fmla="*/ 549 h 724"/>
                  <a:gd name="T18" fmla="*/ 325 w 556"/>
                  <a:gd name="T19" fmla="*/ 706 h 724"/>
                  <a:gd name="T20" fmla="*/ 194 w 556"/>
                  <a:gd name="T21" fmla="*/ 639 h 724"/>
                  <a:gd name="T22" fmla="*/ 54 w 556"/>
                  <a:gd name="T23" fmla="*/ 483 h 724"/>
                  <a:gd name="T24" fmla="*/ 40 w 556"/>
                  <a:gd name="T25" fmla="*/ 393 h 724"/>
                  <a:gd name="T26" fmla="*/ 142 w 556"/>
                  <a:gd name="T27" fmla="*/ 223 h 724"/>
                  <a:gd name="T28" fmla="*/ 176 w 556"/>
                  <a:gd name="T29" fmla="*/ 111 h 724"/>
                  <a:gd name="T30" fmla="*/ 162 w 556"/>
                  <a:gd name="T31" fmla="*/ 36 h 724"/>
                  <a:gd name="T32" fmla="*/ 213 w 556"/>
                  <a:gd name="T33" fmla="*/ 1 h 724"/>
                  <a:gd name="T34" fmla="*/ 302 w 556"/>
                  <a:gd name="T35" fmla="*/ 50 h 724"/>
                  <a:gd name="T36" fmla="*/ 345 w 556"/>
                  <a:gd name="T37" fmla="*/ 122 h 724"/>
                  <a:gd name="T38" fmla="*/ 384 w 556"/>
                  <a:gd name="T39" fmla="*/ 129 h 724"/>
                  <a:gd name="T40" fmla="*/ 403 w 556"/>
                  <a:gd name="T41" fmla="*/ 163 h 724"/>
                  <a:gd name="T42" fmla="*/ 410 w 556"/>
                  <a:gd name="T43" fmla="*/ 210 h 724"/>
                  <a:gd name="T44" fmla="*/ 403 w 556"/>
                  <a:gd name="T45" fmla="*/ 291 h 724"/>
                  <a:gd name="T46" fmla="*/ 449 w 556"/>
                  <a:gd name="T47" fmla="*/ 296 h 724"/>
                  <a:gd name="T48" fmla="*/ 476 w 556"/>
                  <a:gd name="T49" fmla="*/ 24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6" h="724">
                    <a:moveTo>
                      <a:pt x="476" y="244"/>
                    </a:moveTo>
                    <a:cubicBezTo>
                      <a:pt x="476" y="244"/>
                      <a:pt x="485" y="292"/>
                      <a:pt x="519" y="330"/>
                    </a:cubicBezTo>
                    <a:cubicBezTo>
                      <a:pt x="554" y="368"/>
                      <a:pt x="556" y="424"/>
                      <a:pt x="548" y="457"/>
                    </a:cubicBezTo>
                    <a:cubicBezTo>
                      <a:pt x="540" y="490"/>
                      <a:pt x="503" y="582"/>
                      <a:pt x="503" y="582"/>
                    </a:cubicBezTo>
                    <a:cubicBezTo>
                      <a:pt x="503" y="582"/>
                      <a:pt x="480" y="546"/>
                      <a:pt x="456" y="539"/>
                    </a:cubicBezTo>
                    <a:cubicBezTo>
                      <a:pt x="431" y="532"/>
                      <a:pt x="431" y="532"/>
                      <a:pt x="431" y="532"/>
                    </a:cubicBezTo>
                    <a:cubicBezTo>
                      <a:pt x="424" y="533"/>
                      <a:pt x="424" y="533"/>
                      <a:pt x="424" y="533"/>
                    </a:cubicBezTo>
                    <a:cubicBezTo>
                      <a:pt x="424" y="533"/>
                      <a:pt x="432" y="515"/>
                      <a:pt x="425" y="510"/>
                    </a:cubicBezTo>
                    <a:cubicBezTo>
                      <a:pt x="417" y="506"/>
                      <a:pt x="391" y="514"/>
                      <a:pt x="370" y="549"/>
                    </a:cubicBezTo>
                    <a:cubicBezTo>
                      <a:pt x="349" y="583"/>
                      <a:pt x="316" y="630"/>
                      <a:pt x="325" y="706"/>
                    </a:cubicBezTo>
                    <a:cubicBezTo>
                      <a:pt x="325" y="706"/>
                      <a:pt x="222" y="724"/>
                      <a:pt x="194" y="639"/>
                    </a:cubicBezTo>
                    <a:cubicBezTo>
                      <a:pt x="166" y="555"/>
                      <a:pt x="108" y="527"/>
                      <a:pt x="54" y="483"/>
                    </a:cubicBezTo>
                    <a:cubicBezTo>
                      <a:pt x="0" y="439"/>
                      <a:pt x="16" y="415"/>
                      <a:pt x="40" y="393"/>
                    </a:cubicBezTo>
                    <a:cubicBezTo>
                      <a:pt x="64" y="371"/>
                      <a:pt x="130" y="265"/>
                      <a:pt x="142" y="223"/>
                    </a:cubicBezTo>
                    <a:cubicBezTo>
                      <a:pt x="154" y="181"/>
                      <a:pt x="180" y="137"/>
                      <a:pt x="176" y="111"/>
                    </a:cubicBezTo>
                    <a:cubicBezTo>
                      <a:pt x="172" y="84"/>
                      <a:pt x="162" y="36"/>
                      <a:pt x="162" y="36"/>
                    </a:cubicBezTo>
                    <a:cubicBezTo>
                      <a:pt x="162" y="36"/>
                      <a:pt x="168" y="2"/>
                      <a:pt x="213" y="1"/>
                    </a:cubicBezTo>
                    <a:cubicBezTo>
                      <a:pt x="258" y="0"/>
                      <a:pt x="293" y="23"/>
                      <a:pt x="302" y="50"/>
                    </a:cubicBezTo>
                    <a:cubicBezTo>
                      <a:pt x="312" y="76"/>
                      <a:pt x="334" y="123"/>
                      <a:pt x="345" y="122"/>
                    </a:cubicBezTo>
                    <a:cubicBezTo>
                      <a:pt x="356" y="122"/>
                      <a:pt x="384" y="129"/>
                      <a:pt x="384" y="129"/>
                    </a:cubicBezTo>
                    <a:cubicBezTo>
                      <a:pt x="403" y="163"/>
                      <a:pt x="403" y="163"/>
                      <a:pt x="403" y="163"/>
                    </a:cubicBezTo>
                    <a:cubicBezTo>
                      <a:pt x="403" y="163"/>
                      <a:pt x="411" y="181"/>
                      <a:pt x="410" y="210"/>
                    </a:cubicBezTo>
                    <a:cubicBezTo>
                      <a:pt x="409" y="238"/>
                      <a:pt x="403" y="291"/>
                      <a:pt x="403" y="291"/>
                    </a:cubicBezTo>
                    <a:cubicBezTo>
                      <a:pt x="403" y="291"/>
                      <a:pt x="440" y="291"/>
                      <a:pt x="449" y="296"/>
                    </a:cubicBezTo>
                    <a:cubicBezTo>
                      <a:pt x="459" y="301"/>
                      <a:pt x="476" y="244"/>
                      <a:pt x="476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52" tIns="48226" rIns="96452" bIns="4822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9"/>
              <p:cNvSpPr>
                <a:spLocks/>
              </p:cNvSpPr>
              <p:nvPr/>
            </p:nvSpPr>
            <p:spPr bwMode="auto">
              <a:xfrm>
                <a:off x="1950944" y="3846646"/>
                <a:ext cx="820563" cy="685037"/>
              </a:xfrm>
              <a:custGeom>
                <a:avLst/>
                <a:gdLst>
                  <a:gd name="T0" fmla="*/ 120 w 469"/>
                  <a:gd name="T1" fmla="*/ 46 h 391"/>
                  <a:gd name="T2" fmla="*/ 94 w 469"/>
                  <a:gd name="T3" fmla="*/ 112 h 391"/>
                  <a:gd name="T4" fmla="*/ 40 w 469"/>
                  <a:gd name="T5" fmla="*/ 218 h 391"/>
                  <a:gd name="T6" fmla="*/ 389 w 469"/>
                  <a:gd name="T7" fmla="*/ 365 h 391"/>
                  <a:gd name="T8" fmla="*/ 411 w 469"/>
                  <a:gd name="T9" fmla="*/ 170 h 391"/>
                  <a:gd name="T10" fmla="*/ 120 w 469"/>
                  <a:gd name="T11" fmla="*/ 46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9" h="391">
                    <a:moveTo>
                      <a:pt x="120" y="46"/>
                    </a:moveTo>
                    <a:cubicBezTo>
                      <a:pt x="120" y="46"/>
                      <a:pt x="104" y="60"/>
                      <a:pt x="94" y="112"/>
                    </a:cubicBezTo>
                    <a:cubicBezTo>
                      <a:pt x="84" y="164"/>
                      <a:pt x="0" y="192"/>
                      <a:pt x="40" y="218"/>
                    </a:cubicBezTo>
                    <a:cubicBezTo>
                      <a:pt x="80" y="244"/>
                      <a:pt x="308" y="391"/>
                      <a:pt x="389" y="365"/>
                    </a:cubicBezTo>
                    <a:cubicBezTo>
                      <a:pt x="469" y="339"/>
                      <a:pt x="354" y="341"/>
                      <a:pt x="411" y="170"/>
                    </a:cubicBezTo>
                    <a:cubicBezTo>
                      <a:pt x="467" y="0"/>
                      <a:pt x="182" y="16"/>
                      <a:pt x="120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52" tIns="48226" rIns="96452" bIns="48226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296079" y="5607006"/>
              <a:ext cx="271793" cy="704292"/>
            </a:xfrm>
            <a:custGeom>
              <a:avLst/>
              <a:gdLst>
                <a:gd name="T0" fmla="*/ 0 w 155"/>
                <a:gd name="T1" fmla="*/ 34 h 402"/>
                <a:gd name="T2" fmla="*/ 73 w 155"/>
                <a:gd name="T3" fmla="*/ 6 h 402"/>
                <a:gd name="T4" fmla="*/ 85 w 155"/>
                <a:gd name="T5" fmla="*/ 53 h 402"/>
                <a:gd name="T6" fmla="*/ 110 w 155"/>
                <a:gd name="T7" fmla="*/ 164 h 402"/>
                <a:gd name="T8" fmla="*/ 153 w 155"/>
                <a:gd name="T9" fmla="*/ 293 h 402"/>
                <a:gd name="T10" fmla="*/ 109 w 155"/>
                <a:gd name="T11" fmla="*/ 389 h 402"/>
                <a:gd name="T12" fmla="*/ 46 w 155"/>
                <a:gd name="T13" fmla="*/ 367 h 402"/>
                <a:gd name="T14" fmla="*/ 32 w 155"/>
                <a:gd name="T15" fmla="*/ 272 h 402"/>
                <a:gd name="T16" fmla="*/ 26 w 155"/>
                <a:gd name="T17" fmla="*/ 179 h 402"/>
                <a:gd name="T18" fmla="*/ 0 w 155"/>
                <a:gd name="T19" fmla="*/ 34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402">
                  <a:moveTo>
                    <a:pt x="0" y="34"/>
                  </a:moveTo>
                  <a:cubicBezTo>
                    <a:pt x="0" y="34"/>
                    <a:pt x="50" y="36"/>
                    <a:pt x="73" y="6"/>
                  </a:cubicBezTo>
                  <a:cubicBezTo>
                    <a:pt x="73" y="6"/>
                    <a:pt x="77" y="0"/>
                    <a:pt x="85" y="53"/>
                  </a:cubicBezTo>
                  <a:cubicBezTo>
                    <a:pt x="93" y="106"/>
                    <a:pt x="98" y="138"/>
                    <a:pt x="110" y="164"/>
                  </a:cubicBezTo>
                  <a:cubicBezTo>
                    <a:pt x="122" y="190"/>
                    <a:pt x="151" y="270"/>
                    <a:pt x="153" y="293"/>
                  </a:cubicBezTo>
                  <a:cubicBezTo>
                    <a:pt x="155" y="316"/>
                    <a:pt x="141" y="376"/>
                    <a:pt x="109" y="389"/>
                  </a:cubicBezTo>
                  <a:cubicBezTo>
                    <a:pt x="77" y="402"/>
                    <a:pt x="61" y="394"/>
                    <a:pt x="46" y="367"/>
                  </a:cubicBezTo>
                  <a:cubicBezTo>
                    <a:pt x="31" y="340"/>
                    <a:pt x="25" y="317"/>
                    <a:pt x="32" y="272"/>
                  </a:cubicBezTo>
                  <a:cubicBezTo>
                    <a:pt x="39" y="227"/>
                    <a:pt x="23" y="206"/>
                    <a:pt x="26" y="179"/>
                  </a:cubicBezTo>
                  <a:cubicBezTo>
                    <a:pt x="29" y="152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1505140" y="5552944"/>
              <a:ext cx="395470" cy="644305"/>
            </a:xfrm>
            <a:custGeom>
              <a:avLst/>
              <a:gdLst>
                <a:gd name="T0" fmla="*/ 89 w 226"/>
                <a:gd name="T1" fmla="*/ 2 h 368"/>
                <a:gd name="T2" fmla="*/ 95 w 226"/>
                <a:gd name="T3" fmla="*/ 59 h 368"/>
                <a:gd name="T4" fmla="*/ 112 w 226"/>
                <a:gd name="T5" fmla="*/ 109 h 368"/>
                <a:gd name="T6" fmla="*/ 183 w 226"/>
                <a:gd name="T7" fmla="*/ 144 h 368"/>
                <a:gd name="T8" fmla="*/ 198 w 226"/>
                <a:gd name="T9" fmla="*/ 210 h 368"/>
                <a:gd name="T10" fmla="*/ 226 w 226"/>
                <a:gd name="T11" fmla="*/ 290 h 368"/>
                <a:gd name="T12" fmla="*/ 203 w 226"/>
                <a:gd name="T13" fmla="*/ 364 h 368"/>
                <a:gd name="T14" fmla="*/ 139 w 226"/>
                <a:gd name="T15" fmla="*/ 313 h 368"/>
                <a:gd name="T16" fmla="*/ 56 w 226"/>
                <a:gd name="T17" fmla="*/ 188 h 368"/>
                <a:gd name="T18" fmla="*/ 1 w 226"/>
                <a:gd name="T19" fmla="*/ 31 h 368"/>
                <a:gd name="T20" fmla="*/ 89 w 226"/>
                <a:gd name="T21" fmla="*/ 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368">
                  <a:moveTo>
                    <a:pt x="89" y="2"/>
                  </a:moveTo>
                  <a:cubicBezTo>
                    <a:pt x="92" y="0"/>
                    <a:pt x="92" y="41"/>
                    <a:pt x="95" y="59"/>
                  </a:cubicBezTo>
                  <a:cubicBezTo>
                    <a:pt x="98" y="77"/>
                    <a:pt x="92" y="101"/>
                    <a:pt x="112" y="109"/>
                  </a:cubicBezTo>
                  <a:cubicBezTo>
                    <a:pt x="131" y="116"/>
                    <a:pt x="175" y="107"/>
                    <a:pt x="183" y="144"/>
                  </a:cubicBezTo>
                  <a:cubicBezTo>
                    <a:pt x="190" y="182"/>
                    <a:pt x="181" y="182"/>
                    <a:pt x="198" y="210"/>
                  </a:cubicBezTo>
                  <a:cubicBezTo>
                    <a:pt x="216" y="238"/>
                    <a:pt x="226" y="252"/>
                    <a:pt x="226" y="290"/>
                  </a:cubicBezTo>
                  <a:cubicBezTo>
                    <a:pt x="226" y="328"/>
                    <a:pt x="213" y="359"/>
                    <a:pt x="203" y="364"/>
                  </a:cubicBezTo>
                  <a:cubicBezTo>
                    <a:pt x="193" y="368"/>
                    <a:pt x="159" y="345"/>
                    <a:pt x="139" y="313"/>
                  </a:cubicBezTo>
                  <a:cubicBezTo>
                    <a:pt x="119" y="282"/>
                    <a:pt x="75" y="229"/>
                    <a:pt x="56" y="188"/>
                  </a:cubicBezTo>
                  <a:cubicBezTo>
                    <a:pt x="36" y="148"/>
                    <a:pt x="0" y="43"/>
                    <a:pt x="1" y="31"/>
                  </a:cubicBezTo>
                  <a:cubicBezTo>
                    <a:pt x="1" y="20"/>
                    <a:pt x="50" y="34"/>
                    <a:pt x="8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1873949" y="1748582"/>
              <a:ext cx="573209" cy="835374"/>
            </a:xfrm>
            <a:custGeom>
              <a:avLst/>
              <a:gdLst>
                <a:gd name="T0" fmla="*/ 152 w 327"/>
                <a:gd name="T1" fmla="*/ 17 h 477"/>
                <a:gd name="T2" fmla="*/ 75 w 327"/>
                <a:gd name="T3" fmla="*/ 230 h 477"/>
                <a:gd name="T4" fmla="*/ 87 w 327"/>
                <a:gd name="T5" fmla="*/ 340 h 477"/>
                <a:gd name="T6" fmla="*/ 42 w 327"/>
                <a:gd name="T7" fmla="*/ 448 h 477"/>
                <a:gd name="T8" fmla="*/ 65 w 327"/>
                <a:gd name="T9" fmla="*/ 477 h 477"/>
                <a:gd name="T10" fmla="*/ 117 w 327"/>
                <a:gd name="T11" fmla="*/ 344 h 477"/>
                <a:gd name="T12" fmla="*/ 205 w 327"/>
                <a:gd name="T13" fmla="*/ 261 h 477"/>
                <a:gd name="T14" fmla="*/ 324 w 327"/>
                <a:gd name="T15" fmla="*/ 118 h 477"/>
                <a:gd name="T16" fmla="*/ 152 w 327"/>
                <a:gd name="T17" fmla="*/ 17 h 477"/>
                <a:gd name="T18" fmla="*/ 107 w 327"/>
                <a:gd name="T19" fmla="*/ 330 h 477"/>
                <a:gd name="T20" fmla="*/ 93 w 327"/>
                <a:gd name="T21" fmla="*/ 241 h 477"/>
                <a:gd name="T22" fmla="*/ 174 w 327"/>
                <a:gd name="T23" fmla="*/ 264 h 477"/>
                <a:gd name="T24" fmla="*/ 107 w 327"/>
                <a:gd name="T25" fmla="*/ 330 h 477"/>
                <a:gd name="T26" fmla="*/ 174 w 327"/>
                <a:gd name="T27" fmla="*/ 247 h 477"/>
                <a:gd name="T28" fmla="*/ 61 w 327"/>
                <a:gd name="T29" fmla="*/ 171 h 477"/>
                <a:gd name="T30" fmla="*/ 126 w 327"/>
                <a:gd name="T31" fmla="*/ 40 h 477"/>
                <a:gd name="T32" fmla="*/ 232 w 327"/>
                <a:gd name="T33" fmla="*/ 28 h 477"/>
                <a:gd name="T34" fmla="*/ 309 w 327"/>
                <a:gd name="T35" fmla="*/ 135 h 477"/>
                <a:gd name="T36" fmla="*/ 174 w 327"/>
                <a:gd name="T37" fmla="*/ 24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7" h="477">
                  <a:moveTo>
                    <a:pt x="152" y="17"/>
                  </a:moveTo>
                  <a:cubicBezTo>
                    <a:pt x="87" y="34"/>
                    <a:pt x="0" y="104"/>
                    <a:pt x="75" y="230"/>
                  </a:cubicBezTo>
                  <a:cubicBezTo>
                    <a:pt x="75" y="230"/>
                    <a:pt x="93" y="300"/>
                    <a:pt x="87" y="340"/>
                  </a:cubicBezTo>
                  <a:cubicBezTo>
                    <a:pt x="80" y="380"/>
                    <a:pt x="42" y="448"/>
                    <a:pt x="42" y="448"/>
                  </a:cubicBezTo>
                  <a:cubicBezTo>
                    <a:pt x="42" y="448"/>
                    <a:pt x="41" y="467"/>
                    <a:pt x="65" y="477"/>
                  </a:cubicBezTo>
                  <a:cubicBezTo>
                    <a:pt x="65" y="477"/>
                    <a:pt x="105" y="360"/>
                    <a:pt x="117" y="344"/>
                  </a:cubicBezTo>
                  <a:cubicBezTo>
                    <a:pt x="129" y="328"/>
                    <a:pt x="202" y="262"/>
                    <a:pt x="205" y="261"/>
                  </a:cubicBezTo>
                  <a:cubicBezTo>
                    <a:pt x="208" y="260"/>
                    <a:pt x="321" y="204"/>
                    <a:pt x="324" y="118"/>
                  </a:cubicBezTo>
                  <a:cubicBezTo>
                    <a:pt x="327" y="32"/>
                    <a:pt x="217" y="0"/>
                    <a:pt x="152" y="17"/>
                  </a:cubicBezTo>
                  <a:close/>
                  <a:moveTo>
                    <a:pt x="107" y="330"/>
                  </a:moveTo>
                  <a:cubicBezTo>
                    <a:pt x="96" y="334"/>
                    <a:pt x="101" y="263"/>
                    <a:pt x="93" y="241"/>
                  </a:cubicBezTo>
                  <a:cubicBezTo>
                    <a:pt x="93" y="241"/>
                    <a:pt x="136" y="263"/>
                    <a:pt x="174" y="264"/>
                  </a:cubicBezTo>
                  <a:cubicBezTo>
                    <a:pt x="174" y="264"/>
                    <a:pt x="117" y="325"/>
                    <a:pt x="107" y="330"/>
                  </a:cubicBezTo>
                  <a:close/>
                  <a:moveTo>
                    <a:pt x="174" y="247"/>
                  </a:moveTo>
                  <a:cubicBezTo>
                    <a:pt x="102" y="243"/>
                    <a:pt x="71" y="214"/>
                    <a:pt x="61" y="171"/>
                  </a:cubicBezTo>
                  <a:cubicBezTo>
                    <a:pt x="51" y="128"/>
                    <a:pt x="62" y="76"/>
                    <a:pt x="126" y="40"/>
                  </a:cubicBezTo>
                  <a:cubicBezTo>
                    <a:pt x="126" y="40"/>
                    <a:pt x="181" y="11"/>
                    <a:pt x="232" y="28"/>
                  </a:cubicBezTo>
                  <a:cubicBezTo>
                    <a:pt x="283" y="46"/>
                    <a:pt x="320" y="90"/>
                    <a:pt x="309" y="135"/>
                  </a:cubicBezTo>
                  <a:cubicBezTo>
                    <a:pt x="298" y="180"/>
                    <a:pt x="245" y="251"/>
                    <a:pt x="174" y="2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665413" y="253359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661710" y="2111466"/>
              <a:ext cx="429536" cy="422131"/>
            </a:xfrm>
            <a:custGeom>
              <a:avLst/>
              <a:gdLst>
                <a:gd name="T0" fmla="*/ 245 w 245"/>
                <a:gd name="T1" fmla="*/ 0 h 241"/>
                <a:gd name="T2" fmla="*/ 40 w 245"/>
                <a:gd name="T3" fmla="*/ 0 h 241"/>
                <a:gd name="T4" fmla="*/ 2 w 245"/>
                <a:gd name="T5" fmla="*/ 16 h 241"/>
                <a:gd name="T6" fmla="*/ 2 w 245"/>
                <a:gd name="T7" fmla="*/ 113 h 241"/>
                <a:gd name="T8" fmla="*/ 2 w 245"/>
                <a:gd name="T9" fmla="*/ 114 h 241"/>
                <a:gd name="T10" fmla="*/ 2 w 245"/>
                <a:gd name="T11" fmla="*/ 241 h 241"/>
                <a:gd name="T12" fmla="*/ 40 w 245"/>
                <a:gd name="T13" fmla="*/ 227 h 241"/>
                <a:gd name="T14" fmla="*/ 245 w 245"/>
                <a:gd name="T15" fmla="*/ 227 h 241"/>
                <a:gd name="T16" fmla="*/ 245 w 245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1">
                  <a:moveTo>
                    <a:pt x="245" y="0"/>
                  </a:moveTo>
                  <a:cubicBezTo>
                    <a:pt x="245" y="0"/>
                    <a:pt x="81" y="0"/>
                    <a:pt x="40" y="0"/>
                  </a:cubicBezTo>
                  <a:cubicBezTo>
                    <a:pt x="0" y="0"/>
                    <a:pt x="2" y="16"/>
                    <a:pt x="2" y="1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241"/>
                    <a:pt x="2" y="241"/>
                    <a:pt x="2" y="241"/>
                  </a:cubicBezTo>
                  <a:cubicBezTo>
                    <a:pt x="2" y="239"/>
                    <a:pt x="3" y="227"/>
                    <a:pt x="40" y="227"/>
                  </a:cubicBezTo>
                  <a:cubicBezTo>
                    <a:pt x="81" y="227"/>
                    <a:pt x="245" y="227"/>
                    <a:pt x="245" y="227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092728" y="1941133"/>
              <a:ext cx="188848" cy="710957"/>
            </a:xfrm>
            <a:custGeom>
              <a:avLst/>
              <a:gdLst>
                <a:gd name="T0" fmla="*/ 0 w 255"/>
                <a:gd name="T1" fmla="*/ 232 h 960"/>
                <a:gd name="T2" fmla="*/ 255 w 255"/>
                <a:gd name="T3" fmla="*/ 0 h 960"/>
                <a:gd name="T4" fmla="*/ 255 w 255"/>
                <a:gd name="T5" fmla="*/ 960 h 960"/>
                <a:gd name="T6" fmla="*/ 0 w 255"/>
                <a:gd name="T7" fmla="*/ 766 h 960"/>
                <a:gd name="T8" fmla="*/ 0 w 255"/>
                <a:gd name="T9" fmla="*/ 23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60">
                  <a:moveTo>
                    <a:pt x="0" y="232"/>
                  </a:moveTo>
                  <a:lnTo>
                    <a:pt x="255" y="0"/>
                  </a:lnTo>
                  <a:lnTo>
                    <a:pt x="255" y="960"/>
                  </a:lnTo>
                  <a:lnTo>
                    <a:pt x="0" y="766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281576" y="1941133"/>
              <a:ext cx="1814422" cy="7079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665413" y="340229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661710" y="2980168"/>
              <a:ext cx="429536" cy="422131"/>
            </a:xfrm>
            <a:custGeom>
              <a:avLst/>
              <a:gdLst>
                <a:gd name="T0" fmla="*/ 245 w 245"/>
                <a:gd name="T1" fmla="*/ 0 h 241"/>
                <a:gd name="T2" fmla="*/ 40 w 245"/>
                <a:gd name="T3" fmla="*/ 0 h 241"/>
                <a:gd name="T4" fmla="*/ 2 w 245"/>
                <a:gd name="T5" fmla="*/ 16 h 241"/>
                <a:gd name="T6" fmla="*/ 2 w 245"/>
                <a:gd name="T7" fmla="*/ 113 h 241"/>
                <a:gd name="T8" fmla="*/ 2 w 245"/>
                <a:gd name="T9" fmla="*/ 114 h 241"/>
                <a:gd name="T10" fmla="*/ 2 w 245"/>
                <a:gd name="T11" fmla="*/ 241 h 241"/>
                <a:gd name="T12" fmla="*/ 40 w 245"/>
                <a:gd name="T13" fmla="*/ 227 h 241"/>
                <a:gd name="T14" fmla="*/ 245 w 245"/>
                <a:gd name="T15" fmla="*/ 227 h 241"/>
                <a:gd name="T16" fmla="*/ 245 w 245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1">
                  <a:moveTo>
                    <a:pt x="245" y="0"/>
                  </a:moveTo>
                  <a:cubicBezTo>
                    <a:pt x="245" y="0"/>
                    <a:pt x="81" y="0"/>
                    <a:pt x="40" y="0"/>
                  </a:cubicBezTo>
                  <a:cubicBezTo>
                    <a:pt x="0" y="0"/>
                    <a:pt x="2" y="16"/>
                    <a:pt x="2" y="1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241"/>
                    <a:pt x="2" y="241"/>
                    <a:pt x="2" y="241"/>
                  </a:cubicBezTo>
                  <a:cubicBezTo>
                    <a:pt x="2" y="239"/>
                    <a:pt x="3" y="227"/>
                    <a:pt x="40" y="227"/>
                  </a:cubicBezTo>
                  <a:cubicBezTo>
                    <a:pt x="81" y="227"/>
                    <a:pt x="245" y="227"/>
                    <a:pt x="245" y="227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092728" y="2809834"/>
              <a:ext cx="188848" cy="710957"/>
            </a:xfrm>
            <a:custGeom>
              <a:avLst/>
              <a:gdLst>
                <a:gd name="T0" fmla="*/ 0 w 255"/>
                <a:gd name="T1" fmla="*/ 232 h 960"/>
                <a:gd name="T2" fmla="*/ 255 w 255"/>
                <a:gd name="T3" fmla="*/ 0 h 960"/>
                <a:gd name="T4" fmla="*/ 255 w 255"/>
                <a:gd name="T5" fmla="*/ 960 h 960"/>
                <a:gd name="T6" fmla="*/ 0 w 255"/>
                <a:gd name="T7" fmla="*/ 767 h 960"/>
                <a:gd name="T8" fmla="*/ 0 w 255"/>
                <a:gd name="T9" fmla="*/ 23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60">
                  <a:moveTo>
                    <a:pt x="0" y="232"/>
                  </a:moveTo>
                  <a:lnTo>
                    <a:pt x="255" y="0"/>
                  </a:lnTo>
                  <a:lnTo>
                    <a:pt x="255" y="960"/>
                  </a:lnTo>
                  <a:lnTo>
                    <a:pt x="0" y="76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281576" y="2809834"/>
              <a:ext cx="1814422" cy="70799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3665413" y="42709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3661710" y="3848869"/>
              <a:ext cx="429536" cy="422131"/>
            </a:xfrm>
            <a:custGeom>
              <a:avLst/>
              <a:gdLst>
                <a:gd name="T0" fmla="*/ 245 w 245"/>
                <a:gd name="T1" fmla="*/ 0 h 241"/>
                <a:gd name="T2" fmla="*/ 40 w 245"/>
                <a:gd name="T3" fmla="*/ 0 h 241"/>
                <a:gd name="T4" fmla="*/ 2 w 245"/>
                <a:gd name="T5" fmla="*/ 16 h 241"/>
                <a:gd name="T6" fmla="*/ 2 w 245"/>
                <a:gd name="T7" fmla="*/ 113 h 241"/>
                <a:gd name="T8" fmla="*/ 2 w 245"/>
                <a:gd name="T9" fmla="*/ 114 h 241"/>
                <a:gd name="T10" fmla="*/ 2 w 245"/>
                <a:gd name="T11" fmla="*/ 241 h 241"/>
                <a:gd name="T12" fmla="*/ 40 w 245"/>
                <a:gd name="T13" fmla="*/ 227 h 241"/>
                <a:gd name="T14" fmla="*/ 245 w 245"/>
                <a:gd name="T15" fmla="*/ 227 h 241"/>
                <a:gd name="T16" fmla="*/ 245 w 245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1">
                  <a:moveTo>
                    <a:pt x="245" y="0"/>
                  </a:moveTo>
                  <a:cubicBezTo>
                    <a:pt x="245" y="0"/>
                    <a:pt x="81" y="0"/>
                    <a:pt x="40" y="0"/>
                  </a:cubicBezTo>
                  <a:cubicBezTo>
                    <a:pt x="0" y="0"/>
                    <a:pt x="2" y="16"/>
                    <a:pt x="2" y="1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241"/>
                    <a:pt x="2" y="241"/>
                    <a:pt x="2" y="241"/>
                  </a:cubicBezTo>
                  <a:cubicBezTo>
                    <a:pt x="2" y="239"/>
                    <a:pt x="3" y="227"/>
                    <a:pt x="40" y="227"/>
                  </a:cubicBezTo>
                  <a:cubicBezTo>
                    <a:pt x="81" y="227"/>
                    <a:pt x="245" y="227"/>
                    <a:pt x="245" y="227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4092728" y="3678535"/>
              <a:ext cx="188848" cy="711697"/>
            </a:xfrm>
            <a:custGeom>
              <a:avLst/>
              <a:gdLst>
                <a:gd name="T0" fmla="*/ 0 w 255"/>
                <a:gd name="T1" fmla="*/ 232 h 961"/>
                <a:gd name="T2" fmla="*/ 255 w 255"/>
                <a:gd name="T3" fmla="*/ 0 h 961"/>
                <a:gd name="T4" fmla="*/ 255 w 255"/>
                <a:gd name="T5" fmla="*/ 961 h 961"/>
                <a:gd name="T6" fmla="*/ 0 w 255"/>
                <a:gd name="T7" fmla="*/ 767 h 961"/>
                <a:gd name="T8" fmla="*/ 0 w 255"/>
                <a:gd name="T9" fmla="*/ 232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61">
                  <a:moveTo>
                    <a:pt x="0" y="232"/>
                  </a:moveTo>
                  <a:lnTo>
                    <a:pt x="255" y="0"/>
                  </a:lnTo>
                  <a:lnTo>
                    <a:pt x="255" y="961"/>
                  </a:lnTo>
                  <a:lnTo>
                    <a:pt x="0" y="76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281576" y="3678535"/>
              <a:ext cx="1814422" cy="70799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665413" y="51397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3661710" y="4717569"/>
              <a:ext cx="429536" cy="422131"/>
            </a:xfrm>
            <a:custGeom>
              <a:avLst/>
              <a:gdLst>
                <a:gd name="T0" fmla="*/ 245 w 245"/>
                <a:gd name="T1" fmla="*/ 0 h 241"/>
                <a:gd name="T2" fmla="*/ 40 w 245"/>
                <a:gd name="T3" fmla="*/ 0 h 241"/>
                <a:gd name="T4" fmla="*/ 2 w 245"/>
                <a:gd name="T5" fmla="*/ 16 h 241"/>
                <a:gd name="T6" fmla="*/ 2 w 245"/>
                <a:gd name="T7" fmla="*/ 113 h 241"/>
                <a:gd name="T8" fmla="*/ 2 w 245"/>
                <a:gd name="T9" fmla="*/ 114 h 241"/>
                <a:gd name="T10" fmla="*/ 2 w 245"/>
                <a:gd name="T11" fmla="*/ 241 h 241"/>
                <a:gd name="T12" fmla="*/ 40 w 245"/>
                <a:gd name="T13" fmla="*/ 227 h 241"/>
                <a:gd name="T14" fmla="*/ 245 w 245"/>
                <a:gd name="T15" fmla="*/ 227 h 241"/>
                <a:gd name="T16" fmla="*/ 245 w 245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1">
                  <a:moveTo>
                    <a:pt x="245" y="0"/>
                  </a:moveTo>
                  <a:cubicBezTo>
                    <a:pt x="245" y="0"/>
                    <a:pt x="81" y="0"/>
                    <a:pt x="40" y="0"/>
                  </a:cubicBezTo>
                  <a:cubicBezTo>
                    <a:pt x="0" y="0"/>
                    <a:pt x="2" y="16"/>
                    <a:pt x="2" y="1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241"/>
                    <a:pt x="2" y="241"/>
                    <a:pt x="2" y="241"/>
                  </a:cubicBezTo>
                  <a:cubicBezTo>
                    <a:pt x="2" y="239"/>
                    <a:pt x="3" y="227"/>
                    <a:pt x="40" y="227"/>
                  </a:cubicBezTo>
                  <a:cubicBezTo>
                    <a:pt x="81" y="227"/>
                    <a:pt x="245" y="227"/>
                    <a:pt x="245" y="227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092728" y="4547235"/>
              <a:ext cx="188848" cy="711697"/>
            </a:xfrm>
            <a:custGeom>
              <a:avLst/>
              <a:gdLst>
                <a:gd name="T0" fmla="*/ 0 w 255"/>
                <a:gd name="T1" fmla="*/ 232 h 961"/>
                <a:gd name="T2" fmla="*/ 255 w 255"/>
                <a:gd name="T3" fmla="*/ 0 h 961"/>
                <a:gd name="T4" fmla="*/ 255 w 255"/>
                <a:gd name="T5" fmla="*/ 961 h 961"/>
                <a:gd name="T6" fmla="*/ 0 w 255"/>
                <a:gd name="T7" fmla="*/ 767 h 961"/>
                <a:gd name="T8" fmla="*/ 0 w 255"/>
                <a:gd name="T9" fmla="*/ 232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61">
                  <a:moveTo>
                    <a:pt x="0" y="232"/>
                  </a:moveTo>
                  <a:lnTo>
                    <a:pt x="255" y="0"/>
                  </a:lnTo>
                  <a:lnTo>
                    <a:pt x="255" y="961"/>
                  </a:lnTo>
                  <a:lnTo>
                    <a:pt x="0" y="76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281576" y="4547235"/>
              <a:ext cx="1814422" cy="7079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3665413" y="6008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3661710" y="5586270"/>
              <a:ext cx="429536" cy="422131"/>
            </a:xfrm>
            <a:custGeom>
              <a:avLst/>
              <a:gdLst>
                <a:gd name="T0" fmla="*/ 245 w 245"/>
                <a:gd name="T1" fmla="*/ 0 h 241"/>
                <a:gd name="T2" fmla="*/ 40 w 245"/>
                <a:gd name="T3" fmla="*/ 0 h 241"/>
                <a:gd name="T4" fmla="*/ 2 w 245"/>
                <a:gd name="T5" fmla="*/ 16 h 241"/>
                <a:gd name="T6" fmla="*/ 2 w 245"/>
                <a:gd name="T7" fmla="*/ 113 h 241"/>
                <a:gd name="T8" fmla="*/ 2 w 245"/>
                <a:gd name="T9" fmla="*/ 114 h 241"/>
                <a:gd name="T10" fmla="*/ 2 w 245"/>
                <a:gd name="T11" fmla="*/ 241 h 241"/>
                <a:gd name="T12" fmla="*/ 40 w 245"/>
                <a:gd name="T13" fmla="*/ 227 h 241"/>
                <a:gd name="T14" fmla="*/ 245 w 245"/>
                <a:gd name="T15" fmla="*/ 227 h 241"/>
                <a:gd name="T16" fmla="*/ 245 w 245"/>
                <a:gd name="T1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241">
                  <a:moveTo>
                    <a:pt x="245" y="0"/>
                  </a:moveTo>
                  <a:cubicBezTo>
                    <a:pt x="245" y="0"/>
                    <a:pt x="81" y="0"/>
                    <a:pt x="40" y="0"/>
                  </a:cubicBezTo>
                  <a:cubicBezTo>
                    <a:pt x="0" y="0"/>
                    <a:pt x="2" y="16"/>
                    <a:pt x="2" y="16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241"/>
                    <a:pt x="2" y="241"/>
                    <a:pt x="2" y="241"/>
                  </a:cubicBezTo>
                  <a:cubicBezTo>
                    <a:pt x="2" y="239"/>
                    <a:pt x="3" y="227"/>
                    <a:pt x="40" y="227"/>
                  </a:cubicBezTo>
                  <a:cubicBezTo>
                    <a:pt x="81" y="227"/>
                    <a:pt x="245" y="227"/>
                    <a:pt x="245" y="227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092728" y="5415936"/>
              <a:ext cx="188848" cy="711697"/>
            </a:xfrm>
            <a:custGeom>
              <a:avLst/>
              <a:gdLst>
                <a:gd name="T0" fmla="*/ 0 w 255"/>
                <a:gd name="T1" fmla="*/ 232 h 961"/>
                <a:gd name="T2" fmla="*/ 255 w 255"/>
                <a:gd name="T3" fmla="*/ 0 h 961"/>
                <a:gd name="T4" fmla="*/ 255 w 255"/>
                <a:gd name="T5" fmla="*/ 961 h 961"/>
                <a:gd name="T6" fmla="*/ 0 w 255"/>
                <a:gd name="T7" fmla="*/ 767 h 961"/>
                <a:gd name="T8" fmla="*/ 0 w 255"/>
                <a:gd name="T9" fmla="*/ 232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961">
                  <a:moveTo>
                    <a:pt x="0" y="232"/>
                  </a:moveTo>
                  <a:lnTo>
                    <a:pt x="255" y="0"/>
                  </a:lnTo>
                  <a:lnTo>
                    <a:pt x="255" y="961"/>
                  </a:lnTo>
                  <a:lnTo>
                    <a:pt x="0" y="767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4281576" y="5415936"/>
              <a:ext cx="1814422" cy="70799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Freeform 33"/>
            <p:cNvSpPr>
              <a:spLocks noEditPoints="1"/>
            </p:cNvSpPr>
            <p:nvPr/>
          </p:nvSpPr>
          <p:spPr bwMode="auto">
            <a:xfrm>
              <a:off x="3807604" y="3093476"/>
              <a:ext cx="139969" cy="180702"/>
            </a:xfrm>
            <a:custGeom>
              <a:avLst/>
              <a:gdLst>
                <a:gd name="T0" fmla="*/ 34 w 80"/>
                <a:gd name="T1" fmla="*/ 0 h 103"/>
                <a:gd name="T2" fmla="*/ 45 w 80"/>
                <a:gd name="T3" fmla="*/ 1 h 103"/>
                <a:gd name="T4" fmla="*/ 54 w 80"/>
                <a:gd name="T5" fmla="*/ 2 h 103"/>
                <a:gd name="T6" fmla="*/ 69 w 80"/>
                <a:gd name="T7" fmla="*/ 8 h 103"/>
                <a:gd name="T8" fmla="*/ 76 w 80"/>
                <a:gd name="T9" fmla="*/ 25 h 103"/>
                <a:gd name="T10" fmla="*/ 77 w 80"/>
                <a:gd name="T11" fmla="*/ 29 h 103"/>
                <a:gd name="T12" fmla="*/ 70 w 80"/>
                <a:gd name="T13" fmla="*/ 44 h 103"/>
                <a:gd name="T14" fmla="*/ 59 w 80"/>
                <a:gd name="T15" fmla="*/ 50 h 103"/>
                <a:gd name="T16" fmla="*/ 74 w 80"/>
                <a:gd name="T17" fmla="*/ 59 h 103"/>
                <a:gd name="T18" fmla="*/ 80 w 80"/>
                <a:gd name="T19" fmla="*/ 75 h 103"/>
                <a:gd name="T20" fmla="*/ 80 w 80"/>
                <a:gd name="T21" fmla="*/ 78 h 103"/>
                <a:gd name="T22" fmla="*/ 68 w 80"/>
                <a:gd name="T23" fmla="*/ 98 h 103"/>
                <a:gd name="T24" fmla="*/ 44 w 80"/>
                <a:gd name="T25" fmla="*/ 103 h 103"/>
                <a:gd name="T26" fmla="*/ 0 w 80"/>
                <a:gd name="T27" fmla="*/ 103 h 103"/>
                <a:gd name="T28" fmla="*/ 0 w 80"/>
                <a:gd name="T29" fmla="*/ 0 h 103"/>
                <a:gd name="T30" fmla="*/ 34 w 80"/>
                <a:gd name="T31" fmla="*/ 0 h 103"/>
                <a:gd name="T32" fmla="*/ 40 w 80"/>
                <a:gd name="T33" fmla="*/ 44 h 103"/>
                <a:gd name="T34" fmla="*/ 51 w 80"/>
                <a:gd name="T35" fmla="*/ 41 h 103"/>
                <a:gd name="T36" fmla="*/ 56 w 80"/>
                <a:gd name="T37" fmla="*/ 29 h 103"/>
                <a:gd name="T38" fmla="*/ 51 w 80"/>
                <a:gd name="T39" fmla="*/ 19 h 103"/>
                <a:gd name="T40" fmla="*/ 39 w 80"/>
                <a:gd name="T41" fmla="*/ 16 h 103"/>
                <a:gd name="T42" fmla="*/ 19 w 80"/>
                <a:gd name="T43" fmla="*/ 16 h 103"/>
                <a:gd name="T44" fmla="*/ 19 w 80"/>
                <a:gd name="T45" fmla="*/ 44 h 103"/>
                <a:gd name="T46" fmla="*/ 40 w 80"/>
                <a:gd name="T47" fmla="*/ 44 h 103"/>
                <a:gd name="T48" fmla="*/ 19 w 80"/>
                <a:gd name="T49" fmla="*/ 59 h 103"/>
                <a:gd name="T50" fmla="*/ 19 w 80"/>
                <a:gd name="T51" fmla="*/ 88 h 103"/>
                <a:gd name="T52" fmla="*/ 41 w 80"/>
                <a:gd name="T53" fmla="*/ 88 h 103"/>
                <a:gd name="T54" fmla="*/ 54 w 80"/>
                <a:gd name="T55" fmla="*/ 85 h 103"/>
                <a:gd name="T56" fmla="*/ 60 w 80"/>
                <a:gd name="T57" fmla="*/ 73 h 103"/>
                <a:gd name="T58" fmla="*/ 54 w 80"/>
                <a:gd name="T59" fmla="*/ 62 h 103"/>
                <a:gd name="T60" fmla="*/ 41 w 80"/>
                <a:gd name="T61" fmla="*/ 59 h 103"/>
                <a:gd name="T62" fmla="*/ 19 w 80"/>
                <a:gd name="T63" fmla="*/ 5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103">
                  <a:moveTo>
                    <a:pt x="34" y="0"/>
                  </a:moveTo>
                  <a:cubicBezTo>
                    <a:pt x="38" y="0"/>
                    <a:pt x="42" y="0"/>
                    <a:pt x="45" y="1"/>
                  </a:cubicBezTo>
                  <a:cubicBezTo>
                    <a:pt x="48" y="1"/>
                    <a:pt x="51" y="1"/>
                    <a:pt x="54" y="2"/>
                  </a:cubicBezTo>
                  <a:cubicBezTo>
                    <a:pt x="60" y="3"/>
                    <a:pt x="65" y="5"/>
                    <a:pt x="69" y="8"/>
                  </a:cubicBezTo>
                  <a:cubicBezTo>
                    <a:pt x="72" y="12"/>
                    <a:pt x="75" y="18"/>
                    <a:pt x="76" y="25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35"/>
                    <a:pt x="74" y="40"/>
                    <a:pt x="70" y="44"/>
                  </a:cubicBezTo>
                  <a:cubicBezTo>
                    <a:pt x="68" y="46"/>
                    <a:pt x="64" y="48"/>
                    <a:pt x="59" y="50"/>
                  </a:cubicBezTo>
                  <a:cubicBezTo>
                    <a:pt x="65" y="52"/>
                    <a:pt x="70" y="55"/>
                    <a:pt x="74" y="59"/>
                  </a:cubicBezTo>
                  <a:cubicBezTo>
                    <a:pt x="78" y="64"/>
                    <a:pt x="80" y="69"/>
                    <a:pt x="80" y="75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79" y="87"/>
                    <a:pt x="75" y="94"/>
                    <a:pt x="68" y="98"/>
                  </a:cubicBezTo>
                  <a:cubicBezTo>
                    <a:pt x="62" y="101"/>
                    <a:pt x="54" y="103"/>
                    <a:pt x="44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  <a:moveTo>
                    <a:pt x="40" y="44"/>
                  </a:moveTo>
                  <a:cubicBezTo>
                    <a:pt x="45" y="44"/>
                    <a:pt x="49" y="43"/>
                    <a:pt x="51" y="41"/>
                  </a:cubicBezTo>
                  <a:cubicBezTo>
                    <a:pt x="55" y="38"/>
                    <a:pt x="56" y="34"/>
                    <a:pt x="56" y="29"/>
                  </a:cubicBezTo>
                  <a:cubicBezTo>
                    <a:pt x="56" y="24"/>
                    <a:pt x="55" y="21"/>
                    <a:pt x="51" y="19"/>
                  </a:cubicBezTo>
                  <a:cubicBezTo>
                    <a:pt x="48" y="17"/>
                    <a:pt x="44" y="16"/>
                    <a:pt x="3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44"/>
                    <a:pt x="19" y="44"/>
                    <a:pt x="19" y="44"/>
                  </a:cubicBezTo>
                  <a:lnTo>
                    <a:pt x="40" y="44"/>
                  </a:lnTo>
                  <a:close/>
                  <a:moveTo>
                    <a:pt x="19" y="59"/>
                  </a:moveTo>
                  <a:cubicBezTo>
                    <a:pt x="19" y="88"/>
                    <a:pt x="19" y="88"/>
                    <a:pt x="1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7" y="88"/>
                    <a:pt x="51" y="87"/>
                    <a:pt x="54" y="85"/>
                  </a:cubicBezTo>
                  <a:cubicBezTo>
                    <a:pt x="58" y="82"/>
                    <a:pt x="60" y="78"/>
                    <a:pt x="60" y="73"/>
                  </a:cubicBezTo>
                  <a:cubicBezTo>
                    <a:pt x="60" y="68"/>
                    <a:pt x="58" y="64"/>
                    <a:pt x="54" y="62"/>
                  </a:cubicBezTo>
                  <a:cubicBezTo>
                    <a:pt x="51" y="60"/>
                    <a:pt x="46" y="59"/>
                    <a:pt x="41" y="59"/>
                  </a:cubicBezTo>
                  <a:lnTo>
                    <a:pt x="19" y="5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3807604" y="2219591"/>
              <a:ext cx="154040" cy="178480"/>
            </a:xfrm>
            <a:custGeom>
              <a:avLst/>
              <a:gdLst>
                <a:gd name="T0" fmla="*/ 208 w 208"/>
                <a:gd name="T1" fmla="*/ 241 h 241"/>
                <a:gd name="T2" fmla="*/ 158 w 208"/>
                <a:gd name="T3" fmla="*/ 241 h 241"/>
                <a:gd name="T4" fmla="*/ 139 w 208"/>
                <a:gd name="T5" fmla="*/ 185 h 241"/>
                <a:gd name="T6" fmla="*/ 56 w 208"/>
                <a:gd name="T7" fmla="*/ 185 h 241"/>
                <a:gd name="T8" fmla="*/ 37 w 208"/>
                <a:gd name="T9" fmla="*/ 241 h 241"/>
                <a:gd name="T10" fmla="*/ 0 w 208"/>
                <a:gd name="T11" fmla="*/ 241 h 241"/>
                <a:gd name="T12" fmla="*/ 78 w 208"/>
                <a:gd name="T13" fmla="*/ 0 h 241"/>
                <a:gd name="T14" fmla="*/ 127 w 208"/>
                <a:gd name="T15" fmla="*/ 0 h 241"/>
                <a:gd name="T16" fmla="*/ 208 w 208"/>
                <a:gd name="T17" fmla="*/ 241 h 241"/>
                <a:gd name="T18" fmla="*/ 66 w 208"/>
                <a:gd name="T19" fmla="*/ 149 h 241"/>
                <a:gd name="T20" fmla="*/ 130 w 208"/>
                <a:gd name="T21" fmla="*/ 149 h 241"/>
                <a:gd name="T22" fmla="*/ 96 w 208"/>
                <a:gd name="T23" fmla="*/ 50 h 241"/>
                <a:gd name="T24" fmla="*/ 66 w 208"/>
                <a:gd name="T25" fmla="*/ 14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41">
                  <a:moveTo>
                    <a:pt x="208" y="241"/>
                  </a:moveTo>
                  <a:lnTo>
                    <a:pt x="158" y="241"/>
                  </a:lnTo>
                  <a:lnTo>
                    <a:pt x="139" y="185"/>
                  </a:lnTo>
                  <a:lnTo>
                    <a:pt x="56" y="185"/>
                  </a:lnTo>
                  <a:lnTo>
                    <a:pt x="37" y="241"/>
                  </a:lnTo>
                  <a:lnTo>
                    <a:pt x="0" y="241"/>
                  </a:lnTo>
                  <a:lnTo>
                    <a:pt x="78" y="0"/>
                  </a:lnTo>
                  <a:lnTo>
                    <a:pt x="127" y="0"/>
                  </a:lnTo>
                  <a:lnTo>
                    <a:pt x="208" y="241"/>
                  </a:lnTo>
                  <a:close/>
                  <a:moveTo>
                    <a:pt x="66" y="149"/>
                  </a:moveTo>
                  <a:lnTo>
                    <a:pt x="130" y="149"/>
                  </a:lnTo>
                  <a:lnTo>
                    <a:pt x="96" y="50"/>
                  </a:lnTo>
                  <a:lnTo>
                    <a:pt x="66" y="14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3807604" y="3951809"/>
              <a:ext cx="148857" cy="187367"/>
            </a:xfrm>
            <a:custGeom>
              <a:avLst/>
              <a:gdLst>
                <a:gd name="T0" fmla="*/ 84 w 85"/>
                <a:gd name="T1" fmla="*/ 37 h 107"/>
                <a:gd name="T2" fmla="*/ 66 w 85"/>
                <a:gd name="T3" fmla="*/ 39 h 107"/>
                <a:gd name="T4" fmla="*/ 59 w 85"/>
                <a:gd name="T5" fmla="*/ 22 h 107"/>
                <a:gd name="T6" fmla="*/ 43 w 85"/>
                <a:gd name="T7" fmla="*/ 16 h 107"/>
                <a:gd name="T8" fmla="*/ 25 w 85"/>
                <a:gd name="T9" fmla="*/ 28 h 107"/>
                <a:gd name="T10" fmla="*/ 21 w 85"/>
                <a:gd name="T11" fmla="*/ 53 h 107"/>
                <a:gd name="T12" fmla="*/ 26 w 85"/>
                <a:gd name="T13" fmla="*/ 78 h 107"/>
                <a:gd name="T14" fmla="*/ 45 w 85"/>
                <a:gd name="T15" fmla="*/ 90 h 107"/>
                <a:gd name="T16" fmla="*/ 61 w 85"/>
                <a:gd name="T17" fmla="*/ 84 h 107"/>
                <a:gd name="T18" fmla="*/ 67 w 85"/>
                <a:gd name="T19" fmla="*/ 69 h 107"/>
                <a:gd name="T20" fmla="*/ 85 w 85"/>
                <a:gd name="T21" fmla="*/ 71 h 107"/>
                <a:gd name="T22" fmla="*/ 72 w 85"/>
                <a:gd name="T23" fmla="*/ 97 h 107"/>
                <a:gd name="T24" fmla="*/ 44 w 85"/>
                <a:gd name="T25" fmla="*/ 107 h 107"/>
                <a:gd name="T26" fmla="*/ 11 w 85"/>
                <a:gd name="T27" fmla="*/ 90 h 107"/>
                <a:gd name="T28" fmla="*/ 0 w 85"/>
                <a:gd name="T29" fmla="*/ 53 h 107"/>
                <a:gd name="T30" fmla="*/ 11 w 85"/>
                <a:gd name="T31" fmla="*/ 16 h 107"/>
                <a:gd name="T32" fmla="*/ 43 w 85"/>
                <a:gd name="T33" fmla="*/ 0 h 107"/>
                <a:gd name="T34" fmla="*/ 72 w 85"/>
                <a:gd name="T35" fmla="*/ 11 h 107"/>
                <a:gd name="T36" fmla="*/ 84 w 85"/>
                <a:gd name="T37" fmla="*/ 3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07">
                  <a:moveTo>
                    <a:pt x="84" y="37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5" y="32"/>
                    <a:pt x="63" y="26"/>
                    <a:pt x="59" y="22"/>
                  </a:cubicBezTo>
                  <a:cubicBezTo>
                    <a:pt x="55" y="18"/>
                    <a:pt x="50" y="16"/>
                    <a:pt x="43" y="16"/>
                  </a:cubicBezTo>
                  <a:cubicBezTo>
                    <a:pt x="35" y="16"/>
                    <a:pt x="29" y="20"/>
                    <a:pt x="25" y="28"/>
                  </a:cubicBezTo>
                  <a:cubicBezTo>
                    <a:pt x="22" y="34"/>
                    <a:pt x="21" y="43"/>
                    <a:pt x="21" y="53"/>
                  </a:cubicBezTo>
                  <a:cubicBezTo>
                    <a:pt x="21" y="63"/>
                    <a:pt x="22" y="72"/>
                    <a:pt x="26" y="78"/>
                  </a:cubicBezTo>
                  <a:cubicBezTo>
                    <a:pt x="30" y="86"/>
                    <a:pt x="36" y="90"/>
                    <a:pt x="45" y="90"/>
                  </a:cubicBezTo>
                  <a:cubicBezTo>
                    <a:pt x="52" y="90"/>
                    <a:pt x="57" y="88"/>
                    <a:pt x="61" y="84"/>
                  </a:cubicBezTo>
                  <a:cubicBezTo>
                    <a:pt x="64" y="80"/>
                    <a:pt x="66" y="75"/>
                    <a:pt x="67" y="69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3" y="82"/>
                    <a:pt x="79" y="90"/>
                    <a:pt x="72" y="97"/>
                  </a:cubicBezTo>
                  <a:cubicBezTo>
                    <a:pt x="64" y="103"/>
                    <a:pt x="55" y="107"/>
                    <a:pt x="44" y="107"/>
                  </a:cubicBezTo>
                  <a:cubicBezTo>
                    <a:pt x="30" y="107"/>
                    <a:pt x="19" y="101"/>
                    <a:pt x="11" y="90"/>
                  </a:cubicBezTo>
                  <a:cubicBezTo>
                    <a:pt x="3" y="80"/>
                    <a:pt x="0" y="67"/>
                    <a:pt x="0" y="53"/>
                  </a:cubicBezTo>
                  <a:cubicBezTo>
                    <a:pt x="0" y="38"/>
                    <a:pt x="3" y="26"/>
                    <a:pt x="11" y="16"/>
                  </a:cubicBezTo>
                  <a:cubicBezTo>
                    <a:pt x="19" y="6"/>
                    <a:pt x="30" y="0"/>
                    <a:pt x="43" y="0"/>
                  </a:cubicBezTo>
                  <a:cubicBezTo>
                    <a:pt x="55" y="0"/>
                    <a:pt x="65" y="4"/>
                    <a:pt x="72" y="11"/>
                  </a:cubicBezTo>
                  <a:cubicBezTo>
                    <a:pt x="79" y="17"/>
                    <a:pt x="83" y="26"/>
                    <a:pt x="84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3807604" y="4844949"/>
              <a:ext cx="142932" cy="180702"/>
            </a:xfrm>
            <a:custGeom>
              <a:avLst/>
              <a:gdLst>
                <a:gd name="T0" fmla="*/ 28 w 82"/>
                <a:gd name="T1" fmla="*/ 103 h 103"/>
                <a:gd name="T2" fmla="*/ 0 w 82"/>
                <a:gd name="T3" fmla="*/ 103 h 103"/>
                <a:gd name="T4" fmla="*/ 0 w 82"/>
                <a:gd name="T5" fmla="*/ 0 h 103"/>
                <a:gd name="T6" fmla="*/ 28 w 82"/>
                <a:gd name="T7" fmla="*/ 0 h 103"/>
                <a:gd name="T8" fmla="*/ 52 w 82"/>
                <a:gd name="T9" fmla="*/ 4 h 103"/>
                <a:gd name="T10" fmla="*/ 72 w 82"/>
                <a:gd name="T11" fmla="*/ 19 h 103"/>
                <a:gd name="T12" fmla="*/ 79 w 82"/>
                <a:gd name="T13" fmla="*/ 34 h 103"/>
                <a:gd name="T14" fmla="*/ 82 w 82"/>
                <a:gd name="T15" fmla="*/ 52 h 103"/>
                <a:gd name="T16" fmla="*/ 81 w 82"/>
                <a:gd name="T17" fmla="*/ 64 h 103"/>
                <a:gd name="T18" fmla="*/ 77 w 82"/>
                <a:gd name="T19" fmla="*/ 75 h 103"/>
                <a:gd name="T20" fmla="*/ 58 w 82"/>
                <a:gd name="T21" fmla="*/ 97 h 103"/>
                <a:gd name="T22" fmla="*/ 28 w 82"/>
                <a:gd name="T23" fmla="*/ 103 h 103"/>
                <a:gd name="T24" fmla="*/ 55 w 82"/>
                <a:gd name="T25" fmla="*/ 74 h 103"/>
                <a:gd name="T26" fmla="*/ 59 w 82"/>
                <a:gd name="T27" fmla="*/ 63 h 103"/>
                <a:gd name="T28" fmla="*/ 61 w 82"/>
                <a:gd name="T29" fmla="*/ 52 h 103"/>
                <a:gd name="T30" fmla="*/ 59 w 82"/>
                <a:gd name="T31" fmla="*/ 39 h 103"/>
                <a:gd name="T32" fmla="*/ 54 w 82"/>
                <a:gd name="T33" fmla="*/ 29 h 103"/>
                <a:gd name="T34" fmla="*/ 45 w 82"/>
                <a:gd name="T35" fmla="*/ 20 h 103"/>
                <a:gd name="T36" fmla="*/ 29 w 82"/>
                <a:gd name="T37" fmla="*/ 17 h 103"/>
                <a:gd name="T38" fmla="*/ 27 w 82"/>
                <a:gd name="T39" fmla="*/ 16 h 103"/>
                <a:gd name="T40" fmla="*/ 20 w 82"/>
                <a:gd name="T41" fmla="*/ 17 h 103"/>
                <a:gd name="T42" fmla="*/ 19 w 82"/>
                <a:gd name="T43" fmla="*/ 17 h 103"/>
                <a:gd name="T44" fmla="*/ 19 w 82"/>
                <a:gd name="T45" fmla="*/ 87 h 103"/>
                <a:gd name="T46" fmla="*/ 28 w 82"/>
                <a:gd name="T47" fmla="*/ 87 h 103"/>
                <a:gd name="T48" fmla="*/ 45 w 82"/>
                <a:gd name="T49" fmla="*/ 84 h 103"/>
                <a:gd name="T50" fmla="*/ 55 w 82"/>
                <a:gd name="T51" fmla="*/ 7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103">
                  <a:moveTo>
                    <a:pt x="28" y="103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8" y="0"/>
                    <a:pt x="46" y="2"/>
                    <a:pt x="52" y="4"/>
                  </a:cubicBezTo>
                  <a:cubicBezTo>
                    <a:pt x="60" y="7"/>
                    <a:pt x="66" y="12"/>
                    <a:pt x="72" y="19"/>
                  </a:cubicBezTo>
                  <a:cubicBezTo>
                    <a:pt x="75" y="24"/>
                    <a:pt x="77" y="29"/>
                    <a:pt x="79" y="34"/>
                  </a:cubicBezTo>
                  <a:cubicBezTo>
                    <a:pt x="81" y="40"/>
                    <a:pt x="82" y="46"/>
                    <a:pt x="82" y="52"/>
                  </a:cubicBezTo>
                  <a:cubicBezTo>
                    <a:pt x="82" y="56"/>
                    <a:pt x="81" y="60"/>
                    <a:pt x="81" y="64"/>
                  </a:cubicBezTo>
                  <a:cubicBezTo>
                    <a:pt x="80" y="68"/>
                    <a:pt x="79" y="71"/>
                    <a:pt x="77" y="75"/>
                  </a:cubicBezTo>
                  <a:cubicBezTo>
                    <a:pt x="73" y="85"/>
                    <a:pt x="66" y="92"/>
                    <a:pt x="58" y="97"/>
                  </a:cubicBezTo>
                  <a:cubicBezTo>
                    <a:pt x="50" y="101"/>
                    <a:pt x="40" y="103"/>
                    <a:pt x="28" y="103"/>
                  </a:cubicBezTo>
                  <a:close/>
                  <a:moveTo>
                    <a:pt x="55" y="74"/>
                  </a:moveTo>
                  <a:cubicBezTo>
                    <a:pt x="57" y="71"/>
                    <a:pt x="58" y="67"/>
                    <a:pt x="59" y="63"/>
                  </a:cubicBezTo>
                  <a:cubicBezTo>
                    <a:pt x="60" y="59"/>
                    <a:pt x="61" y="56"/>
                    <a:pt x="61" y="52"/>
                  </a:cubicBezTo>
                  <a:cubicBezTo>
                    <a:pt x="61" y="47"/>
                    <a:pt x="60" y="43"/>
                    <a:pt x="59" y="39"/>
                  </a:cubicBezTo>
                  <a:cubicBezTo>
                    <a:pt x="58" y="35"/>
                    <a:pt x="56" y="31"/>
                    <a:pt x="54" y="29"/>
                  </a:cubicBezTo>
                  <a:cubicBezTo>
                    <a:pt x="51" y="24"/>
                    <a:pt x="48" y="21"/>
                    <a:pt x="45" y="20"/>
                  </a:cubicBezTo>
                  <a:cubicBezTo>
                    <a:pt x="41" y="18"/>
                    <a:pt x="36" y="17"/>
                    <a:pt x="29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35" y="87"/>
                    <a:pt x="40" y="86"/>
                    <a:pt x="45" y="84"/>
                  </a:cubicBezTo>
                  <a:cubicBezTo>
                    <a:pt x="49" y="82"/>
                    <a:pt x="52" y="78"/>
                    <a:pt x="55" y="7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3807604" y="5706984"/>
              <a:ext cx="115531" cy="180702"/>
            </a:xfrm>
            <a:custGeom>
              <a:avLst/>
              <a:gdLst>
                <a:gd name="T0" fmla="*/ 156 w 156"/>
                <a:gd name="T1" fmla="*/ 244 h 244"/>
                <a:gd name="T2" fmla="*/ 0 w 156"/>
                <a:gd name="T3" fmla="*/ 244 h 244"/>
                <a:gd name="T4" fmla="*/ 0 w 156"/>
                <a:gd name="T5" fmla="*/ 0 h 244"/>
                <a:gd name="T6" fmla="*/ 156 w 156"/>
                <a:gd name="T7" fmla="*/ 0 h 244"/>
                <a:gd name="T8" fmla="*/ 156 w 156"/>
                <a:gd name="T9" fmla="*/ 36 h 244"/>
                <a:gd name="T10" fmla="*/ 44 w 156"/>
                <a:gd name="T11" fmla="*/ 36 h 244"/>
                <a:gd name="T12" fmla="*/ 44 w 156"/>
                <a:gd name="T13" fmla="*/ 104 h 244"/>
                <a:gd name="T14" fmla="*/ 134 w 156"/>
                <a:gd name="T15" fmla="*/ 104 h 244"/>
                <a:gd name="T16" fmla="*/ 134 w 156"/>
                <a:gd name="T17" fmla="*/ 140 h 244"/>
                <a:gd name="T18" fmla="*/ 44 w 156"/>
                <a:gd name="T19" fmla="*/ 140 h 244"/>
                <a:gd name="T20" fmla="*/ 44 w 156"/>
                <a:gd name="T21" fmla="*/ 208 h 244"/>
                <a:gd name="T22" fmla="*/ 156 w 156"/>
                <a:gd name="T23" fmla="*/ 208 h 244"/>
                <a:gd name="T24" fmla="*/ 156 w 156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244">
                  <a:moveTo>
                    <a:pt x="156" y="244"/>
                  </a:moveTo>
                  <a:lnTo>
                    <a:pt x="0" y="244"/>
                  </a:lnTo>
                  <a:lnTo>
                    <a:pt x="0" y="0"/>
                  </a:lnTo>
                  <a:lnTo>
                    <a:pt x="156" y="0"/>
                  </a:lnTo>
                  <a:lnTo>
                    <a:pt x="156" y="36"/>
                  </a:lnTo>
                  <a:lnTo>
                    <a:pt x="44" y="36"/>
                  </a:lnTo>
                  <a:lnTo>
                    <a:pt x="44" y="104"/>
                  </a:lnTo>
                  <a:lnTo>
                    <a:pt x="134" y="104"/>
                  </a:lnTo>
                  <a:lnTo>
                    <a:pt x="134" y="140"/>
                  </a:lnTo>
                  <a:lnTo>
                    <a:pt x="44" y="140"/>
                  </a:lnTo>
                  <a:lnTo>
                    <a:pt x="44" y="208"/>
                  </a:lnTo>
                  <a:lnTo>
                    <a:pt x="156" y="208"/>
                  </a:lnTo>
                  <a:lnTo>
                    <a:pt x="156" y="2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2204988" y="2315867"/>
              <a:ext cx="1421915" cy="21477"/>
            </a:xfrm>
            <a:custGeom>
              <a:avLst/>
              <a:gdLst>
                <a:gd name="T0" fmla="*/ 806 w 812"/>
                <a:gd name="T1" fmla="*/ 12 h 12"/>
                <a:gd name="T2" fmla="*/ 6 w 812"/>
                <a:gd name="T3" fmla="*/ 12 h 12"/>
                <a:gd name="T4" fmla="*/ 0 w 812"/>
                <a:gd name="T5" fmla="*/ 6 h 12"/>
                <a:gd name="T6" fmla="*/ 6 w 812"/>
                <a:gd name="T7" fmla="*/ 0 h 12"/>
                <a:gd name="T8" fmla="*/ 806 w 812"/>
                <a:gd name="T9" fmla="*/ 0 h 12"/>
                <a:gd name="T10" fmla="*/ 812 w 812"/>
                <a:gd name="T11" fmla="*/ 6 h 12"/>
                <a:gd name="T12" fmla="*/ 806 w 8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12">
                  <a:moveTo>
                    <a:pt x="8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06" y="0"/>
                    <a:pt x="806" y="0"/>
                    <a:pt x="806" y="0"/>
                  </a:cubicBezTo>
                  <a:cubicBezTo>
                    <a:pt x="809" y="0"/>
                    <a:pt x="812" y="3"/>
                    <a:pt x="812" y="6"/>
                  </a:cubicBezTo>
                  <a:cubicBezTo>
                    <a:pt x="812" y="10"/>
                    <a:pt x="809" y="12"/>
                    <a:pt x="806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604161" y="3170497"/>
              <a:ext cx="1022741" cy="21477"/>
            </a:xfrm>
            <a:custGeom>
              <a:avLst/>
              <a:gdLst>
                <a:gd name="T0" fmla="*/ 578 w 584"/>
                <a:gd name="T1" fmla="*/ 12 h 12"/>
                <a:gd name="T2" fmla="*/ 6 w 584"/>
                <a:gd name="T3" fmla="*/ 12 h 12"/>
                <a:gd name="T4" fmla="*/ 0 w 584"/>
                <a:gd name="T5" fmla="*/ 6 h 12"/>
                <a:gd name="T6" fmla="*/ 6 w 584"/>
                <a:gd name="T7" fmla="*/ 0 h 12"/>
                <a:gd name="T8" fmla="*/ 578 w 584"/>
                <a:gd name="T9" fmla="*/ 0 h 12"/>
                <a:gd name="T10" fmla="*/ 584 w 584"/>
                <a:gd name="T11" fmla="*/ 6 h 12"/>
                <a:gd name="T12" fmla="*/ 578 w 58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4" h="12">
                  <a:moveTo>
                    <a:pt x="57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81" y="0"/>
                    <a:pt x="584" y="3"/>
                    <a:pt x="584" y="6"/>
                  </a:cubicBezTo>
                  <a:cubicBezTo>
                    <a:pt x="584" y="10"/>
                    <a:pt x="581" y="12"/>
                    <a:pt x="578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583425" y="4032532"/>
              <a:ext cx="1043478" cy="20736"/>
            </a:xfrm>
            <a:custGeom>
              <a:avLst/>
              <a:gdLst>
                <a:gd name="T0" fmla="*/ 590 w 596"/>
                <a:gd name="T1" fmla="*/ 12 h 12"/>
                <a:gd name="T2" fmla="*/ 6 w 596"/>
                <a:gd name="T3" fmla="*/ 12 h 12"/>
                <a:gd name="T4" fmla="*/ 0 w 596"/>
                <a:gd name="T5" fmla="*/ 6 h 12"/>
                <a:gd name="T6" fmla="*/ 6 w 596"/>
                <a:gd name="T7" fmla="*/ 0 h 12"/>
                <a:gd name="T8" fmla="*/ 590 w 596"/>
                <a:gd name="T9" fmla="*/ 0 h 12"/>
                <a:gd name="T10" fmla="*/ 596 w 596"/>
                <a:gd name="T11" fmla="*/ 6 h 12"/>
                <a:gd name="T12" fmla="*/ 590 w 5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6" h="12">
                  <a:moveTo>
                    <a:pt x="5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3" y="0"/>
                    <a:pt x="596" y="3"/>
                    <a:pt x="596" y="6"/>
                  </a:cubicBezTo>
                  <a:cubicBezTo>
                    <a:pt x="596" y="10"/>
                    <a:pt x="593" y="12"/>
                    <a:pt x="590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2275343" y="4929375"/>
              <a:ext cx="1351559" cy="20736"/>
            </a:xfrm>
            <a:custGeom>
              <a:avLst/>
              <a:gdLst>
                <a:gd name="T0" fmla="*/ 766 w 772"/>
                <a:gd name="T1" fmla="*/ 12 h 12"/>
                <a:gd name="T2" fmla="*/ 6 w 772"/>
                <a:gd name="T3" fmla="*/ 12 h 12"/>
                <a:gd name="T4" fmla="*/ 0 w 772"/>
                <a:gd name="T5" fmla="*/ 6 h 12"/>
                <a:gd name="T6" fmla="*/ 6 w 772"/>
                <a:gd name="T7" fmla="*/ 0 h 12"/>
                <a:gd name="T8" fmla="*/ 766 w 772"/>
                <a:gd name="T9" fmla="*/ 0 h 12"/>
                <a:gd name="T10" fmla="*/ 772 w 772"/>
                <a:gd name="T11" fmla="*/ 6 h 12"/>
                <a:gd name="T12" fmla="*/ 766 w 7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2" h="12">
                  <a:moveTo>
                    <a:pt x="7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6" y="0"/>
                    <a:pt x="766" y="0"/>
                    <a:pt x="766" y="0"/>
                  </a:cubicBezTo>
                  <a:cubicBezTo>
                    <a:pt x="769" y="0"/>
                    <a:pt x="772" y="3"/>
                    <a:pt x="772" y="6"/>
                  </a:cubicBezTo>
                  <a:cubicBezTo>
                    <a:pt x="772" y="10"/>
                    <a:pt x="769" y="12"/>
                    <a:pt x="766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555282" y="5791410"/>
              <a:ext cx="1071620" cy="20736"/>
            </a:xfrm>
            <a:custGeom>
              <a:avLst/>
              <a:gdLst>
                <a:gd name="T0" fmla="*/ 606 w 612"/>
                <a:gd name="T1" fmla="*/ 12 h 12"/>
                <a:gd name="T2" fmla="*/ 6 w 612"/>
                <a:gd name="T3" fmla="*/ 12 h 12"/>
                <a:gd name="T4" fmla="*/ 0 w 612"/>
                <a:gd name="T5" fmla="*/ 6 h 12"/>
                <a:gd name="T6" fmla="*/ 6 w 612"/>
                <a:gd name="T7" fmla="*/ 0 h 12"/>
                <a:gd name="T8" fmla="*/ 606 w 612"/>
                <a:gd name="T9" fmla="*/ 0 h 12"/>
                <a:gd name="T10" fmla="*/ 612 w 612"/>
                <a:gd name="T11" fmla="*/ 6 h 12"/>
                <a:gd name="T12" fmla="*/ 606 w 6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2" h="12">
                  <a:moveTo>
                    <a:pt x="6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609" y="0"/>
                    <a:pt x="612" y="3"/>
                    <a:pt x="612" y="6"/>
                  </a:cubicBezTo>
                  <a:cubicBezTo>
                    <a:pt x="612" y="10"/>
                    <a:pt x="609" y="12"/>
                    <a:pt x="606" y="1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52" tIns="48226" rIns="96452" bIns="48226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1618" y="2174089"/>
              <a:ext cx="124399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61618" y="3048138"/>
              <a:ext cx="124399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61618" y="3899435"/>
              <a:ext cx="124399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561618" y="5636837"/>
              <a:ext cx="124399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61618" y="4768135"/>
              <a:ext cx="124399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4" name="Group 77"/>
          <p:cNvGrpSpPr/>
          <p:nvPr/>
        </p:nvGrpSpPr>
        <p:grpSpPr>
          <a:xfrm>
            <a:off x="5136156" y="1456450"/>
            <a:ext cx="3021553" cy="2436593"/>
            <a:chOff x="689317" y="2256183"/>
            <a:chExt cx="3854548" cy="3248226"/>
          </a:xfrm>
        </p:grpSpPr>
        <p:sp>
          <p:nvSpPr>
            <p:cNvPr id="79" name="Rectangle 78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84024" y="2844894"/>
              <a:ext cx="1532567" cy="8863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97003" y="3288419"/>
              <a:ext cx="3055524" cy="22159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endParaRPr lang="en-GB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</a:t>
              </a:r>
              <a:r>
                <a:rPr lang="en-US" altLang="zh-CN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directly.Please</a:t>
              </a:r>
              <a:r>
                <a:rPr lang="en-US" altLang="zh-CN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  <a:endParaRPr lang="en-GB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5136154" y="3880224"/>
            <a:ext cx="934130" cy="184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36156" y="4072756"/>
            <a:ext cx="3021553" cy="44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795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1051743" y="1620738"/>
            <a:ext cx="2714151" cy="2714300"/>
            <a:chOff x="1596236" y="1916860"/>
            <a:chExt cx="3618636" cy="3618636"/>
          </a:xfrm>
          <a:effectLst/>
        </p:grpSpPr>
        <p:grpSp>
          <p:nvGrpSpPr>
            <p:cNvPr id="3" name="组合 28"/>
            <p:cNvGrpSpPr/>
            <p:nvPr/>
          </p:nvGrpSpPr>
          <p:grpSpPr>
            <a:xfrm rot="19276222">
              <a:off x="1596236" y="1916860"/>
              <a:ext cx="3618636" cy="3618636"/>
              <a:chOff x="356968" y="796740"/>
              <a:chExt cx="2822019" cy="2822019"/>
            </a:xfrm>
          </p:grpSpPr>
          <p:sp>
            <p:nvSpPr>
              <p:cNvPr id="5" name="饼形 33"/>
              <p:cNvSpPr/>
              <p:nvPr/>
            </p:nvSpPr>
            <p:spPr>
              <a:xfrm rot="21042706" flipH="1" flipV="1">
                <a:off x="492166" y="943009"/>
                <a:ext cx="2501891" cy="2526741"/>
              </a:xfrm>
              <a:prstGeom prst="pie">
                <a:avLst>
                  <a:gd name="adj1" fmla="val 11380473"/>
                  <a:gd name="adj2" fmla="val 1732409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饼形 34"/>
              <p:cNvSpPr/>
              <p:nvPr/>
            </p:nvSpPr>
            <p:spPr>
              <a:xfrm rot="3744982" flipH="1">
                <a:off x="460637" y="928018"/>
                <a:ext cx="2516650" cy="2576371"/>
              </a:xfrm>
              <a:prstGeom prst="pie">
                <a:avLst>
                  <a:gd name="adj1" fmla="val 14491545"/>
                  <a:gd name="adj2" fmla="val 18667710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" name="饼形 35"/>
              <p:cNvSpPr/>
              <p:nvPr/>
            </p:nvSpPr>
            <p:spPr>
              <a:xfrm rot="21042706" flipH="1">
                <a:off x="495434" y="949839"/>
                <a:ext cx="2516650" cy="2508067"/>
              </a:xfrm>
              <a:prstGeom prst="pie">
                <a:avLst>
                  <a:gd name="adj1" fmla="val 14294322"/>
                  <a:gd name="adj2" fmla="val 1776249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饼形 36"/>
              <p:cNvSpPr/>
              <p:nvPr/>
            </p:nvSpPr>
            <p:spPr>
              <a:xfrm rot="21042706">
                <a:off x="356968" y="796740"/>
                <a:ext cx="2822019" cy="2822019"/>
              </a:xfrm>
              <a:prstGeom prst="pie">
                <a:avLst>
                  <a:gd name="adj1" fmla="val 5027616"/>
                  <a:gd name="adj2" fmla="val 15181466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2884969" y="4040434"/>
              <a:ext cx="356512" cy="640666"/>
            </a:xfrm>
            <a:custGeom>
              <a:avLst/>
              <a:gdLst>
                <a:gd name="T0" fmla="*/ 200 w 200"/>
                <a:gd name="T1" fmla="*/ 62 h 360"/>
                <a:gd name="T2" fmla="*/ 143 w 200"/>
                <a:gd name="T3" fmla="*/ 62 h 360"/>
                <a:gd name="T4" fmla="*/ 128 w 200"/>
                <a:gd name="T5" fmla="*/ 83 h 360"/>
                <a:gd name="T6" fmla="*/ 128 w 200"/>
                <a:gd name="T7" fmla="*/ 125 h 360"/>
                <a:gd name="T8" fmla="*/ 200 w 200"/>
                <a:gd name="T9" fmla="*/ 125 h 360"/>
                <a:gd name="T10" fmla="*/ 200 w 200"/>
                <a:gd name="T11" fmla="*/ 183 h 360"/>
                <a:gd name="T12" fmla="*/ 128 w 200"/>
                <a:gd name="T13" fmla="*/ 183 h 360"/>
                <a:gd name="T14" fmla="*/ 128 w 200"/>
                <a:gd name="T15" fmla="*/ 360 h 360"/>
                <a:gd name="T16" fmla="*/ 61 w 200"/>
                <a:gd name="T17" fmla="*/ 360 h 360"/>
                <a:gd name="T18" fmla="*/ 61 w 200"/>
                <a:gd name="T19" fmla="*/ 183 h 360"/>
                <a:gd name="T20" fmla="*/ 0 w 200"/>
                <a:gd name="T21" fmla="*/ 183 h 360"/>
                <a:gd name="T22" fmla="*/ 0 w 200"/>
                <a:gd name="T23" fmla="*/ 125 h 360"/>
                <a:gd name="T24" fmla="*/ 61 w 200"/>
                <a:gd name="T25" fmla="*/ 125 h 360"/>
                <a:gd name="T26" fmla="*/ 61 w 200"/>
                <a:gd name="T27" fmla="*/ 90 h 360"/>
                <a:gd name="T28" fmla="*/ 143 w 200"/>
                <a:gd name="T29" fmla="*/ 0 h 360"/>
                <a:gd name="T30" fmla="*/ 200 w 200"/>
                <a:gd name="T31" fmla="*/ 0 h 360"/>
                <a:gd name="T32" fmla="*/ 200 w 200"/>
                <a:gd name="T33" fmla="*/ 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36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47" tIns="48224" rIns="96447" bIns="4822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AutoShape 14"/>
            <p:cNvSpPr>
              <a:spLocks/>
            </p:cNvSpPr>
            <p:nvPr/>
          </p:nvSpPr>
          <p:spPr bwMode="auto">
            <a:xfrm>
              <a:off x="4259357" y="3355575"/>
              <a:ext cx="373905" cy="340913"/>
            </a:xfrm>
            <a:custGeom>
              <a:avLst/>
              <a:gdLst>
                <a:gd name="T0" fmla="*/ 2147483646 w 21590"/>
                <a:gd name="T1" fmla="*/ 303068522 h 16690"/>
                <a:gd name="T2" fmla="*/ 2147483646 w 21590"/>
                <a:gd name="T3" fmla="*/ 614467900 h 16690"/>
                <a:gd name="T4" fmla="*/ 0 w 21590"/>
                <a:gd name="T5" fmla="*/ 2147483646 h 16690"/>
                <a:gd name="T6" fmla="*/ 782832664 w 21590"/>
                <a:gd name="T7" fmla="*/ 1946161268 h 16690"/>
                <a:gd name="T8" fmla="*/ 286036553 w 21590"/>
                <a:gd name="T9" fmla="*/ 1513714635 h 16690"/>
                <a:gd name="T10" fmla="*/ 511874951 w 21590"/>
                <a:gd name="T11" fmla="*/ 1496463517 h 16690"/>
                <a:gd name="T12" fmla="*/ 90358306 w 21590"/>
                <a:gd name="T13" fmla="*/ 891067454 h 16690"/>
                <a:gd name="T14" fmla="*/ 316196704 w 21590"/>
                <a:gd name="T15" fmla="*/ 942966873 h 16690"/>
                <a:gd name="T16" fmla="*/ 150558932 w 21590"/>
                <a:gd name="T17" fmla="*/ 112721961 h 16690"/>
                <a:gd name="T18" fmla="*/ 1279628774 w 21590"/>
                <a:gd name="T19" fmla="*/ 770017444 h 16690"/>
                <a:gd name="T20" fmla="*/ 2147483646 w 21590"/>
                <a:gd name="T21" fmla="*/ 199269682 h 16690"/>
                <a:gd name="T22" fmla="*/ 2147483646 w 21590"/>
                <a:gd name="T23" fmla="*/ 60822541 h 16690"/>
                <a:gd name="T24" fmla="*/ 2147483646 w 21590"/>
                <a:gd name="T25" fmla="*/ 389470283 h 16690"/>
                <a:gd name="T26" fmla="*/ 2147483646 w 21590"/>
                <a:gd name="T27" fmla="*/ 303068522 h 16690"/>
                <a:gd name="T28" fmla="*/ 2147483646 w 21590"/>
                <a:gd name="T29" fmla="*/ 303068522 h 1669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590" h="16690">
                  <a:moveTo>
                    <a:pt x="21590" y="2038"/>
                  </a:moveTo>
                  <a:cubicBezTo>
                    <a:pt x="21486" y="2795"/>
                    <a:pt x="20307" y="3555"/>
                    <a:pt x="19593" y="4132"/>
                  </a:cubicBezTo>
                  <a:cubicBezTo>
                    <a:pt x="20298" y="13815"/>
                    <a:pt x="8559" y="19854"/>
                    <a:pt x="0" y="14947"/>
                  </a:cubicBezTo>
                  <a:cubicBezTo>
                    <a:pt x="2400" y="14964"/>
                    <a:pt x="5061" y="14350"/>
                    <a:pt x="6489" y="13087"/>
                  </a:cubicBezTo>
                  <a:cubicBezTo>
                    <a:pt x="4412" y="12774"/>
                    <a:pt x="2942" y="11896"/>
                    <a:pt x="2371" y="10179"/>
                  </a:cubicBezTo>
                  <a:cubicBezTo>
                    <a:pt x="2979" y="10126"/>
                    <a:pt x="3833" y="10301"/>
                    <a:pt x="4243" y="10063"/>
                  </a:cubicBezTo>
                  <a:cubicBezTo>
                    <a:pt x="2343" y="9391"/>
                    <a:pt x="841" y="8348"/>
                    <a:pt x="749" y="5992"/>
                  </a:cubicBezTo>
                  <a:cubicBezTo>
                    <a:pt x="1425" y="6059"/>
                    <a:pt x="1777" y="6430"/>
                    <a:pt x="2621" y="6341"/>
                  </a:cubicBezTo>
                  <a:cubicBezTo>
                    <a:pt x="1392" y="5607"/>
                    <a:pt x="-10" y="2816"/>
                    <a:pt x="1248" y="758"/>
                  </a:cubicBezTo>
                  <a:cubicBezTo>
                    <a:pt x="3477" y="3062"/>
                    <a:pt x="6259" y="4849"/>
                    <a:pt x="10607" y="5178"/>
                  </a:cubicBezTo>
                  <a:cubicBezTo>
                    <a:pt x="9529" y="903"/>
                    <a:pt x="15610" y="-1746"/>
                    <a:pt x="18345" y="1340"/>
                  </a:cubicBezTo>
                  <a:cubicBezTo>
                    <a:pt x="19408" y="1129"/>
                    <a:pt x="20305" y="763"/>
                    <a:pt x="21215" y="409"/>
                  </a:cubicBezTo>
                  <a:cubicBezTo>
                    <a:pt x="20842" y="1380"/>
                    <a:pt x="20085" y="1993"/>
                    <a:pt x="19343" y="2619"/>
                  </a:cubicBezTo>
                  <a:cubicBezTo>
                    <a:pt x="20149" y="2479"/>
                    <a:pt x="21001" y="2381"/>
                    <a:pt x="21590" y="2038"/>
                  </a:cubicBezTo>
                  <a:close/>
                  <a:moveTo>
                    <a:pt x="21590" y="2038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endParaRPr lang="en-GB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AutoShape 13"/>
            <p:cNvSpPr>
              <a:spLocks/>
            </p:cNvSpPr>
            <p:nvPr/>
          </p:nvSpPr>
          <p:spPr bwMode="auto">
            <a:xfrm>
              <a:off x="3546424" y="2542702"/>
              <a:ext cx="294897" cy="381142"/>
            </a:xfrm>
            <a:custGeom>
              <a:avLst/>
              <a:gdLst>
                <a:gd name="T0" fmla="*/ 536544193 w 21545"/>
                <a:gd name="T1" fmla="*/ 1809212526 h 21515"/>
                <a:gd name="T2" fmla="*/ 494557843 w 21545"/>
                <a:gd name="T3" fmla="*/ 2087334032 h 21515"/>
                <a:gd name="T4" fmla="*/ 447328334 w 21545"/>
                <a:gd name="T5" fmla="*/ 2147483646 h 21515"/>
                <a:gd name="T6" fmla="*/ 312790812 w 21545"/>
                <a:gd name="T7" fmla="*/ 2147483646 h 21515"/>
                <a:gd name="T8" fmla="*/ 284619960 w 21545"/>
                <a:gd name="T9" fmla="*/ 2147483646 h 21515"/>
                <a:gd name="T10" fmla="*/ 273483974 w 21545"/>
                <a:gd name="T11" fmla="*/ 2147483646 h 21515"/>
                <a:gd name="T12" fmla="*/ 260976991 w 21545"/>
                <a:gd name="T13" fmla="*/ 2147483646 h 21515"/>
                <a:gd name="T14" fmla="*/ 299689027 w 21545"/>
                <a:gd name="T15" fmla="*/ 2000438612 h 21515"/>
                <a:gd name="T16" fmla="*/ 394144999 w 21545"/>
                <a:gd name="T17" fmla="*/ 1331084764 h 21515"/>
                <a:gd name="T18" fmla="*/ 400100348 w 21545"/>
                <a:gd name="T19" fmla="*/ 1282667061 h 21515"/>
                <a:gd name="T20" fmla="*/ 371871543 w 21545"/>
                <a:gd name="T21" fmla="*/ 1098026760 h 21515"/>
                <a:gd name="T22" fmla="*/ 381102730 w 21545"/>
                <a:gd name="T23" fmla="*/ 887045795 h 21515"/>
                <a:gd name="T24" fmla="*/ 505693789 w 21545"/>
                <a:gd name="T25" fmla="*/ 633070619 h 21515"/>
                <a:gd name="T26" fmla="*/ 619864179 w 21545"/>
                <a:gd name="T27" fmla="*/ 647402006 h 21515"/>
                <a:gd name="T28" fmla="*/ 676979112 w 21545"/>
                <a:gd name="T29" fmla="*/ 782589932 h 21515"/>
                <a:gd name="T30" fmla="*/ 671678000 w 21545"/>
                <a:gd name="T31" fmla="*/ 988144878 h 21515"/>
                <a:gd name="T32" fmla="*/ 610036708 w 21545"/>
                <a:gd name="T33" fmla="*/ 1347613164 h 21515"/>
                <a:gd name="T34" fmla="*/ 597531247 w 21545"/>
                <a:gd name="T35" fmla="*/ 1544390415 h 21515"/>
                <a:gd name="T36" fmla="*/ 653334619 w 21545"/>
                <a:gd name="T37" fmla="*/ 1682804821 h 21515"/>
                <a:gd name="T38" fmla="*/ 760239621 w 21545"/>
                <a:gd name="T39" fmla="*/ 1732257195 h 21515"/>
                <a:gd name="T40" fmla="*/ 934799218 w 21545"/>
                <a:gd name="T41" fmla="*/ 1561950859 h 21515"/>
                <a:gd name="T42" fmla="*/ 1044978534 w 21545"/>
                <a:gd name="T43" fmla="*/ 1052963259 h 21515"/>
                <a:gd name="T44" fmla="*/ 1049564369 w 21545"/>
                <a:gd name="T45" fmla="*/ 834236692 h 21515"/>
                <a:gd name="T46" fmla="*/ 975475570 w 21545"/>
                <a:gd name="T47" fmla="*/ 495688256 h 21515"/>
                <a:gd name="T48" fmla="*/ 810147120 w 21545"/>
                <a:gd name="T49" fmla="*/ 310013335 h 21515"/>
                <a:gd name="T50" fmla="*/ 563464522 w 21545"/>
                <a:gd name="T51" fmla="*/ 284707291 h 21515"/>
                <a:gd name="T52" fmla="*/ 240012011 w 21545"/>
                <a:gd name="T53" fmla="*/ 668188978 h 21515"/>
                <a:gd name="T54" fmla="*/ 184922353 w 21545"/>
                <a:gd name="T55" fmla="*/ 1038759595 h 21515"/>
                <a:gd name="T56" fmla="*/ 229470826 w 21545"/>
                <a:gd name="T57" fmla="*/ 1310167541 h 21515"/>
                <a:gd name="T58" fmla="*/ 259666953 w 21545"/>
                <a:gd name="T59" fmla="*/ 1374985922 h 21515"/>
                <a:gd name="T60" fmla="*/ 251805281 w 21545"/>
                <a:gd name="T61" fmla="*/ 1501393627 h 21515"/>
                <a:gd name="T62" fmla="*/ 211127445 w 21545"/>
                <a:gd name="T63" fmla="*/ 1612435275 h 21515"/>
                <a:gd name="T64" fmla="*/ 169141056 w 21545"/>
                <a:gd name="T65" fmla="*/ 1586094610 h 21515"/>
                <a:gd name="T66" fmla="*/ 9706996 w 21545"/>
                <a:gd name="T67" fmla="*/ 1180533357 h 21515"/>
                <a:gd name="T68" fmla="*/ 9706996 w 21545"/>
                <a:gd name="T69" fmla="*/ 828813250 h 21515"/>
                <a:gd name="T70" fmla="*/ 71407764 w 21545"/>
                <a:gd name="T71" fmla="*/ 548367058 h 21515"/>
                <a:gd name="T72" fmla="*/ 299092743 w 21545"/>
                <a:gd name="T73" fmla="*/ 161528642 h 21515"/>
                <a:gd name="T74" fmla="*/ 556197612 w 21545"/>
                <a:gd name="T75" fmla="*/ 15366057 h 21515"/>
                <a:gd name="T76" fmla="*/ 661852052 w 21545"/>
                <a:gd name="T77" fmla="*/ 1162343 h 21515"/>
                <a:gd name="T78" fmla="*/ 946590965 w 21545"/>
                <a:gd name="T79" fmla="*/ 88962082 h 21515"/>
                <a:gd name="T80" fmla="*/ 1142710303 w 21545"/>
                <a:gd name="T81" fmla="*/ 322022613 h 21515"/>
                <a:gd name="T82" fmla="*/ 1263491803 w 21545"/>
                <a:gd name="T83" fmla="*/ 681488322 h 21515"/>
                <a:gd name="T84" fmla="*/ 1283145221 w 21545"/>
                <a:gd name="T85" fmla="*/ 929912333 h 21515"/>
                <a:gd name="T86" fmla="*/ 1269387676 w 21545"/>
                <a:gd name="T87" fmla="*/ 1186988842 h 21515"/>
                <a:gd name="T88" fmla="*/ 1016809205 w 21545"/>
                <a:gd name="T89" fmla="*/ 1888362344 h 21515"/>
                <a:gd name="T90" fmla="*/ 901328778 w 21545"/>
                <a:gd name="T91" fmla="*/ 1976292333 h 21515"/>
                <a:gd name="T92" fmla="*/ 753687987 w 21545"/>
                <a:gd name="T93" fmla="*/ 2007021870 h 21515"/>
                <a:gd name="T94" fmla="*/ 623140016 w 21545"/>
                <a:gd name="T95" fmla="*/ 1944400504 h 21515"/>
                <a:gd name="T96" fmla="*/ 536544193 w 21545"/>
                <a:gd name="T97" fmla="*/ 1809212526 h 21515"/>
                <a:gd name="T98" fmla="*/ 536544193 w 21545"/>
                <a:gd name="T99" fmla="*/ 1809212526 h 2151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1545" h="21515">
                  <a:moveTo>
                    <a:pt x="9009" y="14012"/>
                  </a:moveTo>
                  <a:cubicBezTo>
                    <a:pt x="8778" y="14713"/>
                    <a:pt x="8545" y="15448"/>
                    <a:pt x="8304" y="16166"/>
                  </a:cubicBezTo>
                  <a:cubicBezTo>
                    <a:pt x="8066" y="16874"/>
                    <a:pt x="7857" y="17593"/>
                    <a:pt x="7511" y="18243"/>
                  </a:cubicBezTo>
                  <a:cubicBezTo>
                    <a:pt x="6937" y="19321"/>
                    <a:pt x="6135" y="20315"/>
                    <a:pt x="5252" y="21206"/>
                  </a:cubicBezTo>
                  <a:cubicBezTo>
                    <a:pt x="5135" y="21325"/>
                    <a:pt x="4970" y="21542"/>
                    <a:pt x="4779" y="21512"/>
                  </a:cubicBezTo>
                  <a:cubicBezTo>
                    <a:pt x="4633" y="21489"/>
                    <a:pt x="4620" y="21380"/>
                    <a:pt x="4592" y="21223"/>
                  </a:cubicBezTo>
                  <a:cubicBezTo>
                    <a:pt x="4436" y="20366"/>
                    <a:pt x="4325" y="19376"/>
                    <a:pt x="4382" y="18413"/>
                  </a:cubicBezTo>
                  <a:cubicBezTo>
                    <a:pt x="4449" y="17316"/>
                    <a:pt x="4751" y="16405"/>
                    <a:pt x="5032" y="15493"/>
                  </a:cubicBezTo>
                  <a:cubicBezTo>
                    <a:pt x="5568" y="13758"/>
                    <a:pt x="6078" y="12056"/>
                    <a:pt x="6618" y="10309"/>
                  </a:cubicBezTo>
                  <a:cubicBezTo>
                    <a:pt x="6654" y="10193"/>
                    <a:pt x="6751" y="10001"/>
                    <a:pt x="6718" y="9934"/>
                  </a:cubicBezTo>
                  <a:cubicBezTo>
                    <a:pt x="6473" y="9449"/>
                    <a:pt x="6314" y="9013"/>
                    <a:pt x="6244" y="8504"/>
                  </a:cubicBezTo>
                  <a:cubicBezTo>
                    <a:pt x="6163" y="7919"/>
                    <a:pt x="6225" y="7373"/>
                    <a:pt x="6399" y="6870"/>
                  </a:cubicBezTo>
                  <a:cubicBezTo>
                    <a:pt x="6703" y="5980"/>
                    <a:pt x="7407" y="5191"/>
                    <a:pt x="8491" y="4903"/>
                  </a:cubicBezTo>
                  <a:cubicBezTo>
                    <a:pt x="9180" y="4721"/>
                    <a:pt x="9945" y="4803"/>
                    <a:pt x="10408" y="5014"/>
                  </a:cubicBezTo>
                  <a:cubicBezTo>
                    <a:pt x="10886" y="5231"/>
                    <a:pt x="11213" y="5575"/>
                    <a:pt x="11367" y="6061"/>
                  </a:cubicBezTo>
                  <a:cubicBezTo>
                    <a:pt x="11530" y="6579"/>
                    <a:pt x="11409" y="7198"/>
                    <a:pt x="11278" y="7653"/>
                  </a:cubicBezTo>
                  <a:cubicBezTo>
                    <a:pt x="10983" y="8677"/>
                    <a:pt x="10596" y="9447"/>
                    <a:pt x="10243" y="10437"/>
                  </a:cubicBezTo>
                  <a:cubicBezTo>
                    <a:pt x="10068" y="10927"/>
                    <a:pt x="9871" y="11431"/>
                    <a:pt x="10033" y="11961"/>
                  </a:cubicBezTo>
                  <a:cubicBezTo>
                    <a:pt x="10183" y="12446"/>
                    <a:pt x="10516" y="12781"/>
                    <a:pt x="10970" y="13033"/>
                  </a:cubicBezTo>
                  <a:cubicBezTo>
                    <a:pt x="11440" y="13293"/>
                    <a:pt x="11996" y="13437"/>
                    <a:pt x="12765" y="13416"/>
                  </a:cubicBezTo>
                  <a:cubicBezTo>
                    <a:pt x="14122" y="13380"/>
                    <a:pt x="15065" y="12719"/>
                    <a:pt x="15696" y="12097"/>
                  </a:cubicBezTo>
                  <a:cubicBezTo>
                    <a:pt x="16703" y="11101"/>
                    <a:pt x="17314" y="9755"/>
                    <a:pt x="17546" y="8155"/>
                  </a:cubicBezTo>
                  <a:cubicBezTo>
                    <a:pt x="17620" y="7639"/>
                    <a:pt x="17676" y="7046"/>
                    <a:pt x="17623" y="6461"/>
                  </a:cubicBezTo>
                  <a:cubicBezTo>
                    <a:pt x="17527" y="5381"/>
                    <a:pt x="17083" y="4513"/>
                    <a:pt x="16379" y="3839"/>
                  </a:cubicBezTo>
                  <a:cubicBezTo>
                    <a:pt x="15708" y="3198"/>
                    <a:pt x="14758" y="2688"/>
                    <a:pt x="13603" y="2401"/>
                  </a:cubicBezTo>
                  <a:cubicBezTo>
                    <a:pt x="12457" y="2116"/>
                    <a:pt x="10870" y="2021"/>
                    <a:pt x="9461" y="2205"/>
                  </a:cubicBezTo>
                  <a:cubicBezTo>
                    <a:pt x="6900" y="2539"/>
                    <a:pt x="5093" y="3646"/>
                    <a:pt x="4030" y="5175"/>
                  </a:cubicBezTo>
                  <a:cubicBezTo>
                    <a:pt x="3472" y="5977"/>
                    <a:pt x="3105" y="6898"/>
                    <a:pt x="3105" y="8045"/>
                  </a:cubicBezTo>
                  <a:cubicBezTo>
                    <a:pt x="3105" y="8928"/>
                    <a:pt x="3392" y="9614"/>
                    <a:pt x="3853" y="10147"/>
                  </a:cubicBezTo>
                  <a:cubicBezTo>
                    <a:pt x="4000" y="10317"/>
                    <a:pt x="4217" y="10456"/>
                    <a:pt x="4360" y="10649"/>
                  </a:cubicBezTo>
                  <a:cubicBezTo>
                    <a:pt x="4564" y="10923"/>
                    <a:pt x="4329" y="11332"/>
                    <a:pt x="4228" y="11628"/>
                  </a:cubicBezTo>
                  <a:cubicBezTo>
                    <a:pt x="4106" y="11986"/>
                    <a:pt x="4094" y="12480"/>
                    <a:pt x="3545" y="12488"/>
                  </a:cubicBezTo>
                  <a:cubicBezTo>
                    <a:pt x="3319" y="12492"/>
                    <a:pt x="3033" y="12365"/>
                    <a:pt x="2840" y="12284"/>
                  </a:cubicBezTo>
                  <a:cubicBezTo>
                    <a:pt x="1399" y="11677"/>
                    <a:pt x="523" y="10574"/>
                    <a:pt x="163" y="9143"/>
                  </a:cubicBezTo>
                  <a:cubicBezTo>
                    <a:pt x="-55" y="8274"/>
                    <a:pt x="-54" y="7259"/>
                    <a:pt x="163" y="6419"/>
                  </a:cubicBezTo>
                  <a:cubicBezTo>
                    <a:pt x="374" y="5606"/>
                    <a:pt x="766" y="4856"/>
                    <a:pt x="1199" y="4247"/>
                  </a:cubicBezTo>
                  <a:cubicBezTo>
                    <a:pt x="2099" y="2984"/>
                    <a:pt x="3417" y="1973"/>
                    <a:pt x="5022" y="1251"/>
                  </a:cubicBezTo>
                  <a:cubicBezTo>
                    <a:pt x="6255" y="696"/>
                    <a:pt x="7647" y="306"/>
                    <a:pt x="9339" y="119"/>
                  </a:cubicBezTo>
                  <a:cubicBezTo>
                    <a:pt x="9901" y="57"/>
                    <a:pt x="10482" y="31"/>
                    <a:pt x="11113" y="9"/>
                  </a:cubicBezTo>
                  <a:cubicBezTo>
                    <a:pt x="12956" y="-58"/>
                    <a:pt x="14632" y="260"/>
                    <a:pt x="15894" y="689"/>
                  </a:cubicBezTo>
                  <a:cubicBezTo>
                    <a:pt x="17226" y="1142"/>
                    <a:pt x="18288" y="1746"/>
                    <a:pt x="19187" y="2494"/>
                  </a:cubicBezTo>
                  <a:cubicBezTo>
                    <a:pt x="20113" y="3264"/>
                    <a:pt x="20787" y="4159"/>
                    <a:pt x="21215" y="5278"/>
                  </a:cubicBezTo>
                  <a:cubicBezTo>
                    <a:pt x="21437" y="5860"/>
                    <a:pt x="21545" y="6483"/>
                    <a:pt x="21545" y="7202"/>
                  </a:cubicBezTo>
                  <a:cubicBezTo>
                    <a:pt x="21545" y="7923"/>
                    <a:pt x="21453" y="8558"/>
                    <a:pt x="21314" y="9193"/>
                  </a:cubicBezTo>
                  <a:cubicBezTo>
                    <a:pt x="20790" y="11573"/>
                    <a:pt x="19303" y="13518"/>
                    <a:pt x="17073" y="14625"/>
                  </a:cubicBezTo>
                  <a:cubicBezTo>
                    <a:pt x="16532" y="14894"/>
                    <a:pt x="15877" y="15141"/>
                    <a:pt x="15134" y="15306"/>
                  </a:cubicBezTo>
                  <a:cubicBezTo>
                    <a:pt x="14397" y="15470"/>
                    <a:pt x="13556" y="15592"/>
                    <a:pt x="12655" y="15544"/>
                  </a:cubicBezTo>
                  <a:cubicBezTo>
                    <a:pt x="11780" y="15499"/>
                    <a:pt x="11065" y="15318"/>
                    <a:pt x="10463" y="15059"/>
                  </a:cubicBezTo>
                  <a:cubicBezTo>
                    <a:pt x="9866" y="14803"/>
                    <a:pt x="9365" y="14488"/>
                    <a:pt x="9009" y="14012"/>
                  </a:cubicBezTo>
                  <a:close/>
                  <a:moveTo>
                    <a:pt x="9009" y="14012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endParaRPr lang="en-GB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4" name="Group 11"/>
            <p:cNvGrpSpPr/>
            <p:nvPr/>
          </p:nvGrpSpPr>
          <p:grpSpPr>
            <a:xfrm>
              <a:off x="2571029" y="2542894"/>
              <a:ext cx="358955" cy="332191"/>
              <a:chOff x="1424267" y="1898426"/>
              <a:chExt cx="477770" cy="401951"/>
            </a:xfrm>
            <a:solidFill>
              <a:schemeClr val="bg2"/>
            </a:solidFill>
          </p:grpSpPr>
          <p:sp>
            <p:nvSpPr>
              <p:cNvPr id="13" name="AutoShape 27"/>
              <p:cNvSpPr>
                <a:spLocks/>
              </p:cNvSpPr>
              <p:nvPr/>
            </p:nvSpPr>
            <p:spPr bwMode="auto">
              <a:xfrm>
                <a:off x="1424267" y="1898426"/>
                <a:ext cx="288258" cy="401951"/>
              </a:xfrm>
              <a:custGeom>
                <a:avLst/>
                <a:gdLst>
                  <a:gd name="T0" fmla="*/ 0 w 21594"/>
                  <a:gd name="T1" fmla="*/ 0 h 21481"/>
                  <a:gd name="T2" fmla="*/ 0 w 21594"/>
                  <a:gd name="T3" fmla="*/ 0 h 21481"/>
                  <a:gd name="T4" fmla="*/ 0 w 21594"/>
                  <a:gd name="T5" fmla="*/ 0 h 21481"/>
                  <a:gd name="T6" fmla="*/ 0 w 21594"/>
                  <a:gd name="T7" fmla="*/ 0 h 21481"/>
                  <a:gd name="T8" fmla="*/ 0 w 21594"/>
                  <a:gd name="T9" fmla="*/ 0 h 21481"/>
                  <a:gd name="T10" fmla="*/ 0 w 21594"/>
                  <a:gd name="T11" fmla="*/ 0 h 21481"/>
                  <a:gd name="T12" fmla="*/ 0 w 21594"/>
                  <a:gd name="T13" fmla="*/ 0 h 21481"/>
                  <a:gd name="T14" fmla="*/ 0 w 21594"/>
                  <a:gd name="T15" fmla="*/ 0 h 21481"/>
                  <a:gd name="T16" fmla="*/ 0 w 21594"/>
                  <a:gd name="T17" fmla="*/ 0 h 21481"/>
                  <a:gd name="T18" fmla="*/ 0 w 21594"/>
                  <a:gd name="T19" fmla="*/ 0 h 21481"/>
                  <a:gd name="T20" fmla="*/ 0 w 21594"/>
                  <a:gd name="T21" fmla="*/ 0 h 21481"/>
                  <a:gd name="T22" fmla="*/ 0 w 21594"/>
                  <a:gd name="T23" fmla="*/ 0 h 21481"/>
                  <a:gd name="T24" fmla="*/ 0 w 21594"/>
                  <a:gd name="T25" fmla="*/ 0 h 21481"/>
                  <a:gd name="T26" fmla="*/ 0 w 21594"/>
                  <a:gd name="T27" fmla="*/ 0 h 21481"/>
                  <a:gd name="T28" fmla="*/ 0 w 21594"/>
                  <a:gd name="T29" fmla="*/ 0 h 21481"/>
                  <a:gd name="T30" fmla="*/ 0 w 21594"/>
                  <a:gd name="T31" fmla="*/ 0 h 21481"/>
                  <a:gd name="T32" fmla="*/ 0 w 21594"/>
                  <a:gd name="T33" fmla="*/ 0 h 21481"/>
                  <a:gd name="T34" fmla="*/ 0 w 21594"/>
                  <a:gd name="T35" fmla="*/ 0 h 21481"/>
                  <a:gd name="T36" fmla="*/ 0 w 21594"/>
                  <a:gd name="T37" fmla="*/ 0 h 21481"/>
                  <a:gd name="T38" fmla="*/ 0 w 21594"/>
                  <a:gd name="T39" fmla="*/ 0 h 21481"/>
                  <a:gd name="T40" fmla="*/ 0 w 21594"/>
                  <a:gd name="T41" fmla="*/ 0 h 21481"/>
                  <a:gd name="T42" fmla="*/ 0 w 21594"/>
                  <a:gd name="T43" fmla="*/ 0 h 21481"/>
                  <a:gd name="T44" fmla="*/ 0 w 21594"/>
                  <a:gd name="T45" fmla="*/ 0 h 21481"/>
                  <a:gd name="T46" fmla="*/ 0 w 21594"/>
                  <a:gd name="T47" fmla="*/ 0 h 21481"/>
                  <a:gd name="T48" fmla="*/ 0 w 21594"/>
                  <a:gd name="T49" fmla="*/ 0 h 21481"/>
                  <a:gd name="T50" fmla="*/ 0 w 21594"/>
                  <a:gd name="T51" fmla="*/ 0 h 21481"/>
                  <a:gd name="T52" fmla="*/ 0 w 21594"/>
                  <a:gd name="T53" fmla="*/ 0 h 21481"/>
                  <a:gd name="T54" fmla="*/ 0 w 21594"/>
                  <a:gd name="T55" fmla="*/ 0 h 21481"/>
                  <a:gd name="T56" fmla="*/ 0 w 21594"/>
                  <a:gd name="T57" fmla="*/ 0 h 21481"/>
                  <a:gd name="T58" fmla="*/ 0 w 21594"/>
                  <a:gd name="T59" fmla="*/ 0 h 21481"/>
                  <a:gd name="T60" fmla="*/ 0 w 21594"/>
                  <a:gd name="T61" fmla="*/ 0 h 21481"/>
                  <a:gd name="T62" fmla="*/ 0 w 21594"/>
                  <a:gd name="T63" fmla="*/ 0 h 21481"/>
                  <a:gd name="T64" fmla="*/ 0 w 21594"/>
                  <a:gd name="T65" fmla="*/ 0 h 21481"/>
                  <a:gd name="T66" fmla="*/ 0 w 21594"/>
                  <a:gd name="T67" fmla="*/ 0 h 21481"/>
                  <a:gd name="T68" fmla="*/ 0 w 21594"/>
                  <a:gd name="T69" fmla="*/ 0 h 21481"/>
                  <a:gd name="T70" fmla="*/ 0 w 21594"/>
                  <a:gd name="T71" fmla="*/ 0 h 21481"/>
                  <a:gd name="T72" fmla="*/ 0 w 21594"/>
                  <a:gd name="T73" fmla="*/ 0 h 21481"/>
                  <a:gd name="T74" fmla="*/ 0 w 21594"/>
                  <a:gd name="T75" fmla="*/ 0 h 21481"/>
                  <a:gd name="T76" fmla="*/ 0 w 21594"/>
                  <a:gd name="T77" fmla="*/ 0 h 2148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1594" h="21481">
                    <a:moveTo>
                      <a:pt x="5932" y="14439"/>
                    </a:moveTo>
                    <a:cubicBezTo>
                      <a:pt x="5273" y="14717"/>
                      <a:pt x="4486" y="15132"/>
                      <a:pt x="4051" y="15925"/>
                    </a:cubicBezTo>
                    <a:cubicBezTo>
                      <a:pt x="3759" y="16454"/>
                      <a:pt x="3756" y="17150"/>
                      <a:pt x="3978" y="17683"/>
                    </a:cubicBezTo>
                    <a:cubicBezTo>
                      <a:pt x="4608" y="19197"/>
                      <a:pt x="7232" y="20072"/>
                      <a:pt x="9983" y="20234"/>
                    </a:cubicBezTo>
                    <a:cubicBezTo>
                      <a:pt x="12956" y="20410"/>
                      <a:pt x="15960" y="20095"/>
                      <a:pt x="17254" y="18650"/>
                    </a:cubicBezTo>
                    <a:cubicBezTo>
                      <a:pt x="17955" y="17866"/>
                      <a:pt x="17984" y="16727"/>
                      <a:pt x="17290" y="15949"/>
                    </a:cubicBezTo>
                    <a:cubicBezTo>
                      <a:pt x="16475" y="15037"/>
                      <a:pt x="15361" y="14638"/>
                      <a:pt x="14179" y="14068"/>
                    </a:cubicBezTo>
                    <a:cubicBezTo>
                      <a:pt x="13820" y="13894"/>
                      <a:pt x="13466" y="13609"/>
                      <a:pt x="12986" y="13522"/>
                    </a:cubicBezTo>
                    <a:cubicBezTo>
                      <a:pt x="12654" y="13463"/>
                      <a:pt x="11973" y="13511"/>
                      <a:pt x="11611" y="13522"/>
                    </a:cubicBezTo>
                    <a:cubicBezTo>
                      <a:pt x="9250" y="13600"/>
                      <a:pt x="7368" y="13834"/>
                      <a:pt x="5932" y="14439"/>
                    </a:cubicBezTo>
                    <a:close/>
                    <a:moveTo>
                      <a:pt x="6258" y="2650"/>
                    </a:moveTo>
                    <a:cubicBezTo>
                      <a:pt x="5686" y="3797"/>
                      <a:pt x="6129" y="5340"/>
                      <a:pt x="6727" y="6340"/>
                    </a:cubicBezTo>
                    <a:cubicBezTo>
                      <a:pt x="7378" y="7427"/>
                      <a:pt x="8390" y="8316"/>
                      <a:pt x="9622" y="8718"/>
                    </a:cubicBezTo>
                    <a:cubicBezTo>
                      <a:pt x="11602" y="9365"/>
                      <a:pt x="14233" y="8713"/>
                      <a:pt x="15048" y="7554"/>
                    </a:cubicBezTo>
                    <a:cubicBezTo>
                      <a:pt x="15273" y="7233"/>
                      <a:pt x="15376" y="6761"/>
                      <a:pt x="15409" y="6414"/>
                    </a:cubicBezTo>
                    <a:cubicBezTo>
                      <a:pt x="15622" y="4186"/>
                      <a:pt x="13889" y="2022"/>
                      <a:pt x="11935" y="1263"/>
                    </a:cubicBezTo>
                    <a:cubicBezTo>
                      <a:pt x="11340" y="1030"/>
                      <a:pt x="10391" y="902"/>
                      <a:pt x="9513" y="966"/>
                    </a:cubicBezTo>
                    <a:cubicBezTo>
                      <a:pt x="7789" y="1092"/>
                      <a:pt x="6661" y="1840"/>
                      <a:pt x="6258" y="2650"/>
                    </a:cubicBezTo>
                    <a:close/>
                    <a:moveTo>
                      <a:pt x="18845" y="1015"/>
                    </a:moveTo>
                    <a:cubicBezTo>
                      <a:pt x="18029" y="1015"/>
                      <a:pt x="17240" y="1015"/>
                      <a:pt x="16240" y="1015"/>
                    </a:cubicBezTo>
                    <a:cubicBezTo>
                      <a:pt x="17894" y="1951"/>
                      <a:pt x="19363" y="3151"/>
                      <a:pt x="19243" y="5102"/>
                    </a:cubicBezTo>
                    <a:cubicBezTo>
                      <a:pt x="19122" y="7073"/>
                      <a:pt x="17294" y="7867"/>
                      <a:pt x="15625" y="8792"/>
                    </a:cubicBezTo>
                    <a:cubicBezTo>
                      <a:pt x="15241" y="9005"/>
                      <a:pt x="14651" y="9444"/>
                      <a:pt x="14505" y="9708"/>
                    </a:cubicBezTo>
                    <a:cubicBezTo>
                      <a:pt x="13900" y="10800"/>
                      <a:pt x="15517" y="11415"/>
                      <a:pt x="16349" y="11838"/>
                    </a:cubicBezTo>
                    <a:cubicBezTo>
                      <a:pt x="17110" y="12225"/>
                      <a:pt x="17756" y="12561"/>
                      <a:pt x="18339" y="12903"/>
                    </a:cubicBezTo>
                    <a:cubicBezTo>
                      <a:pt x="19569" y="13625"/>
                      <a:pt x="20734" y="14550"/>
                      <a:pt x="20726" y="16148"/>
                    </a:cubicBezTo>
                    <a:cubicBezTo>
                      <a:pt x="20718" y="17893"/>
                      <a:pt x="19252" y="19109"/>
                      <a:pt x="17615" y="19913"/>
                    </a:cubicBezTo>
                    <a:cubicBezTo>
                      <a:pt x="15973" y="20718"/>
                      <a:pt x="13608" y="21273"/>
                      <a:pt x="11213" y="21423"/>
                    </a:cubicBezTo>
                    <a:cubicBezTo>
                      <a:pt x="8407" y="21600"/>
                      <a:pt x="5762" y="21374"/>
                      <a:pt x="3725" y="20755"/>
                    </a:cubicBezTo>
                    <a:cubicBezTo>
                      <a:pt x="1883" y="20194"/>
                      <a:pt x="-6" y="19159"/>
                      <a:pt x="0" y="17436"/>
                    </a:cubicBezTo>
                    <a:cubicBezTo>
                      <a:pt x="3" y="16550"/>
                      <a:pt x="593" y="15684"/>
                      <a:pt x="1265" y="15132"/>
                    </a:cubicBezTo>
                    <a:cubicBezTo>
                      <a:pt x="3418" y="13366"/>
                      <a:pt x="7108" y="12934"/>
                      <a:pt x="11575" y="12705"/>
                    </a:cubicBezTo>
                    <a:cubicBezTo>
                      <a:pt x="11335" y="12383"/>
                      <a:pt x="10683" y="11999"/>
                      <a:pt x="10453" y="11516"/>
                    </a:cubicBezTo>
                    <a:cubicBezTo>
                      <a:pt x="10158" y="10897"/>
                      <a:pt x="10341" y="10209"/>
                      <a:pt x="10742" y="9708"/>
                    </a:cubicBezTo>
                    <a:cubicBezTo>
                      <a:pt x="7884" y="9960"/>
                      <a:pt x="5600" y="9393"/>
                      <a:pt x="4086" y="8396"/>
                    </a:cubicBezTo>
                    <a:cubicBezTo>
                      <a:pt x="2796" y="7544"/>
                      <a:pt x="1798" y="6101"/>
                      <a:pt x="2314" y="4433"/>
                    </a:cubicBezTo>
                    <a:cubicBezTo>
                      <a:pt x="2755" y="3007"/>
                      <a:pt x="3989" y="1978"/>
                      <a:pt x="5534" y="1263"/>
                    </a:cubicBezTo>
                    <a:cubicBezTo>
                      <a:pt x="7148" y="516"/>
                      <a:pt x="9116" y="0"/>
                      <a:pt x="11684" y="0"/>
                    </a:cubicBezTo>
                    <a:cubicBezTo>
                      <a:pt x="14848" y="0"/>
                      <a:pt x="18228" y="0"/>
                      <a:pt x="2159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20000"/>
                  </a:lnSpc>
                </a:pPr>
                <a:endParaRPr lang="en-GB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AutoShape 28"/>
              <p:cNvSpPr>
                <a:spLocks/>
              </p:cNvSpPr>
              <p:nvPr/>
            </p:nvSpPr>
            <p:spPr bwMode="auto">
              <a:xfrm>
                <a:off x="1719507" y="1963838"/>
                <a:ext cx="182530" cy="1753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600" h="21600">
                    <a:moveTo>
                      <a:pt x="9382" y="0"/>
                    </a:moveTo>
                    <a:cubicBezTo>
                      <a:pt x="10335" y="0"/>
                      <a:pt x="11333" y="0"/>
                      <a:pt x="12285" y="0"/>
                    </a:cubicBezTo>
                    <a:cubicBezTo>
                      <a:pt x="12285" y="3056"/>
                      <a:pt x="12285" y="6154"/>
                      <a:pt x="12285" y="9210"/>
                    </a:cubicBezTo>
                    <a:cubicBezTo>
                      <a:pt x="15184" y="9210"/>
                      <a:pt x="18514" y="9210"/>
                      <a:pt x="21600" y="9210"/>
                    </a:cubicBezTo>
                    <a:cubicBezTo>
                      <a:pt x="21600" y="10204"/>
                      <a:pt x="21600" y="11225"/>
                      <a:pt x="21600" y="12218"/>
                    </a:cubicBezTo>
                    <a:cubicBezTo>
                      <a:pt x="18423" y="12218"/>
                      <a:pt x="15390" y="12218"/>
                      <a:pt x="12285" y="12218"/>
                    </a:cubicBezTo>
                    <a:cubicBezTo>
                      <a:pt x="12285" y="15351"/>
                      <a:pt x="12285" y="18467"/>
                      <a:pt x="12285" y="21600"/>
                    </a:cubicBezTo>
                    <a:cubicBezTo>
                      <a:pt x="11313" y="21600"/>
                      <a:pt x="10354" y="21600"/>
                      <a:pt x="9382" y="21600"/>
                    </a:cubicBezTo>
                    <a:cubicBezTo>
                      <a:pt x="9382" y="18486"/>
                      <a:pt x="9382" y="15331"/>
                      <a:pt x="9382" y="12218"/>
                    </a:cubicBezTo>
                    <a:cubicBezTo>
                      <a:pt x="6247" y="12218"/>
                      <a:pt x="3125" y="12218"/>
                      <a:pt x="0" y="12218"/>
                    </a:cubicBezTo>
                    <a:cubicBezTo>
                      <a:pt x="0" y="11225"/>
                      <a:pt x="0" y="10204"/>
                      <a:pt x="0" y="9210"/>
                    </a:cubicBezTo>
                    <a:cubicBezTo>
                      <a:pt x="3124" y="9210"/>
                      <a:pt x="6259" y="9210"/>
                      <a:pt x="9382" y="9210"/>
                    </a:cubicBezTo>
                    <a:cubicBezTo>
                      <a:pt x="9382" y="6192"/>
                      <a:pt x="9382" y="3190"/>
                      <a:pt x="9382" y="171"/>
                    </a:cubicBezTo>
                    <a:cubicBezTo>
                      <a:pt x="9379" y="90"/>
                      <a:pt x="9315" y="10"/>
                      <a:pt x="9382" y="0"/>
                    </a:cubicBezTo>
                    <a:close/>
                    <a:moveTo>
                      <a:pt x="9382" y="0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lnSpc>
                    <a:spcPct val="120000"/>
                  </a:lnSpc>
                </a:pPr>
                <a:endParaRPr lang="en-GB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261200" y="2932109"/>
              <a:ext cx="819826" cy="246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2890" y="3747556"/>
              <a:ext cx="873032" cy="246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275754" y="2886397"/>
              <a:ext cx="819826" cy="246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615601" y="4696968"/>
              <a:ext cx="819826" cy="246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GB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031974" y="1966842"/>
            <a:ext cx="1077125" cy="184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4031975" y="2796203"/>
            <a:ext cx="451479" cy="430711"/>
          </a:xfrm>
          <a:custGeom>
            <a:avLst/>
            <a:gdLst>
              <a:gd name="T0" fmla="*/ 488 w 501"/>
              <a:gd name="T1" fmla="*/ 12 h 434"/>
              <a:gd name="T2" fmla="*/ 459 w 501"/>
              <a:gd name="T3" fmla="*/ 0 h 434"/>
              <a:gd name="T4" fmla="*/ 42 w 501"/>
              <a:gd name="T5" fmla="*/ 0 h 434"/>
              <a:gd name="T6" fmla="*/ 12 w 501"/>
              <a:gd name="T7" fmla="*/ 12 h 434"/>
              <a:gd name="T8" fmla="*/ 0 w 501"/>
              <a:gd name="T9" fmla="*/ 42 h 434"/>
              <a:gd name="T10" fmla="*/ 0 w 501"/>
              <a:gd name="T11" fmla="*/ 325 h 434"/>
              <a:gd name="T12" fmla="*/ 12 w 501"/>
              <a:gd name="T13" fmla="*/ 355 h 434"/>
              <a:gd name="T14" fmla="*/ 42 w 501"/>
              <a:gd name="T15" fmla="*/ 367 h 434"/>
              <a:gd name="T16" fmla="*/ 184 w 501"/>
              <a:gd name="T17" fmla="*/ 367 h 434"/>
              <a:gd name="T18" fmla="*/ 179 w 501"/>
              <a:gd name="T19" fmla="*/ 387 h 434"/>
              <a:gd name="T20" fmla="*/ 171 w 501"/>
              <a:gd name="T21" fmla="*/ 406 h 434"/>
              <a:gd name="T22" fmla="*/ 167 w 501"/>
              <a:gd name="T23" fmla="*/ 417 h 434"/>
              <a:gd name="T24" fmla="*/ 172 w 501"/>
              <a:gd name="T25" fmla="*/ 429 h 434"/>
              <a:gd name="T26" fmla="*/ 184 w 501"/>
              <a:gd name="T27" fmla="*/ 434 h 434"/>
              <a:gd name="T28" fmla="*/ 317 w 501"/>
              <a:gd name="T29" fmla="*/ 434 h 434"/>
              <a:gd name="T30" fmla="*/ 329 w 501"/>
              <a:gd name="T31" fmla="*/ 429 h 434"/>
              <a:gd name="T32" fmla="*/ 334 w 501"/>
              <a:gd name="T33" fmla="*/ 417 h 434"/>
              <a:gd name="T34" fmla="*/ 330 w 501"/>
              <a:gd name="T35" fmla="*/ 406 h 434"/>
              <a:gd name="T36" fmla="*/ 321 w 501"/>
              <a:gd name="T37" fmla="*/ 387 h 434"/>
              <a:gd name="T38" fmla="*/ 317 w 501"/>
              <a:gd name="T39" fmla="*/ 367 h 434"/>
              <a:gd name="T40" fmla="*/ 459 w 501"/>
              <a:gd name="T41" fmla="*/ 367 h 434"/>
              <a:gd name="T42" fmla="*/ 488 w 501"/>
              <a:gd name="T43" fmla="*/ 355 h 434"/>
              <a:gd name="T44" fmla="*/ 501 w 501"/>
              <a:gd name="T45" fmla="*/ 325 h 434"/>
              <a:gd name="T46" fmla="*/ 501 w 501"/>
              <a:gd name="T47" fmla="*/ 42 h 434"/>
              <a:gd name="T48" fmla="*/ 488 w 501"/>
              <a:gd name="T49" fmla="*/ 12 h 434"/>
              <a:gd name="T50" fmla="*/ 467 w 501"/>
              <a:gd name="T51" fmla="*/ 259 h 434"/>
              <a:gd name="T52" fmla="*/ 465 w 501"/>
              <a:gd name="T53" fmla="*/ 264 h 434"/>
              <a:gd name="T54" fmla="*/ 459 w 501"/>
              <a:gd name="T55" fmla="*/ 267 h 434"/>
              <a:gd name="T56" fmla="*/ 42 w 501"/>
              <a:gd name="T57" fmla="*/ 267 h 434"/>
              <a:gd name="T58" fmla="*/ 36 w 501"/>
              <a:gd name="T59" fmla="*/ 264 h 434"/>
              <a:gd name="T60" fmla="*/ 33 w 501"/>
              <a:gd name="T61" fmla="*/ 259 h 434"/>
              <a:gd name="T62" fmla="*/ 33 w 501"/>
              <a:gd name="T63" fmla="*/ 42 h 434"/>
              <a:gd name="T64" fmla="*/ 36 w 501"/>
              <a:gd name="T65" fmla="*/ 36 h 434"/>
              <a:gd name="T66" fmla="*/ 42 w 501"/>
              <a:gd name="T67" fmla="*/ 33 h 434"/>
              <a:gd name="T68" fmla="*/ 459 w 501"/>
              <a:gd name="T69" fmla="*/ 33 h 434"/>
              <a:gd name="T70" fmla="*/ 465 w 501"/>
              <a:gd name="T71" fmla="*/ 36 h 434"/>
              <a:gd name="T72" fmla="*/ 467 w 501"/>
              <a:gd name="T73" fmla="*/ 42 h 434"/>
              <a:gd name="T74" fmla="*/ 467 w 501"/>
              <a:gd name="T75" fmla="*/ 259 h 434"/>
              <a:gd name="T76" fmla="*/ 467 w 501"/>
              <a:gd name="T77" fmla="*/ 259 h 434"/>
              <a:gd name="T78" fmla="*/ 467 w 501"/>
              <a:gd name="T79" fmla="*/ 259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01" h="434">
                <a:moveTo>
                  <a:pt x="488" y="12"/>
                </a:moveTo>
                <a:cubicBezTo>
                  <a:pt x="480" y="4"/>
                  <a:pt x="470" y="0"/>
                  <a:pt x="459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0" y="0"/>
                  <a:pt x="20" y="4"/>
                  <a:pt x="12" y="12"/>
                </a:cubicBezTo>
                <a:cubicBezTo>
                  <a:pt x="4" y="20"/>
                  <a:pt x="0" y="30"/>
                  <a:pt x="0" y="4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37"/>
                  <a:pt x="4" y="347"/>
                  <a:pt x="12" y="355"/>
                </a:cubicBezTo>
                <a:cubicBezTo>
                  <a:pt x="20" y="363"/>
                  <a:pt x="30" y="367"/>
                  <a:pt x="42" y="367"/>
                </a:cubicBezTo>
                <a:cubicBezTo>
                  <a:pt x="184" y="367"/>
                  <a:pt x="184" y="367"/>
                  <a:pt x="184" y="367"/>
                </a:cubicBezTo>
                <a:cubicBezTo>
                  <a:pt x="184" y="374"/>
                  <a:pt x="182" y="380"/>
                  <a:pt x="179" y="387"/>
                </a:cubicBezTo>
                <a:cubicBezTo>
                  <a:pt x="177" y="394"/>
                  <a:pt x="174" y="400"/>
                  <a:pt x="171" y="406"/>
                </a:cubicBezTo>
                <a:cubicBezTo>
                  <a:pt x="168" y="411"/>
                  <a:pt x="167" y="415"/>
                  <a:pt x="167" y="417"/>
                </a:cubicBezTo>
                <a:cubicBezTo>
                  <a:pt x="167" y="422"/>
                  <a:pt x="169" y="426"/>
                  <a:pt x="172" y="429"/>
                </a:cubicBezTo>
                <a:cubicBezTo>
                  <a:pt x="175" y="432"/>
                  <a:pt x="179" y="434"/>
                  <a:pt x="184" y="434"/>
                </a:cubicBezTo>
                <a:cubicBezTo>
                  <a:pt x="317" y="434"/>
                  <a:pt x="317" y="434"/>
                  <a:pt x="317" y="434"/>
                </a:cubicBezTo>
                <a:cubicBezTo>
                  <a:pt x="322" y="434"/>
                  <a:pt x="325" y="432"/>
                  <a:pt x="329" y="429"/>
                </a:cubicBezTo>
                <a:cubicBezTo>
                  <a:pt x="332" y="426"/>
                  <a:pt x="334" y="422"/>
                  <a:pt x="334" y="417"/>
                </a:cubicBezTo>
                <a:cubicBezTo>
                  <a:pt x="334" y="415"/>
                  <a:pt x="332" y="411"/>
                  <a:pt x="330" y="406"/>
                </a:cubicBezTo>
                <a:cubicBezTo>
                  <a:pt x="327" y="400"/>
                  <a:pt x="324" y="394"/>
                  <a:pt x="321" y="387"/>
                </a:cubicBezTo>
                <a:cubicBezTo>
                  <a:pt x="318" y="380"/>
                  <a:pt x="317" y="374"/>
                  <a:pt x="317" y="367"/>
                </a:cubicBezTo>
                <a:cubicBezTo>
                  <a:pt x="459" y="367"/>
                  <a:pt x="459" y="367"/>
                  <a:pt x="459" y="367"/>
                </a:cubicBezTo>
                <a:cubicBezTo>
                  <a:pt x="470" y="367"/>
                  <a:pt x="480" y="363"/>
                  <a:pt x="488" y="355"/>
                </a:cubicBezTo>
                <a:cubicBezTo>
                  <a:pt x="496" y="347"/>
                  <a:pt x="501" y="337"/>
                  <a:pt x="501" y="325"/>
                </a:cubicBezTo>
                <a:cubicBezTo>
                  <a:pt x="501" y="42"/>
                  <a:pt x="501" y="42"/>
                  <a:pt x="501" y="42"/>
                </a:cubicBezTo>
                <a:cubicBezTo>
                  <a:pt x="501" y="30"/>
                  <a:pt x="496" y="20"/>
                  <a:pt x="488" y="12"/>
                </a:cubicBezTo>
                <a:close/>
                <a:moveTo>
                  <a:pt x="467" y="259"/>
                </a:moveTo>
                <a:cubicBezTo>
                  <a:pt x="467" y="261"/>
                  <a:pt x="466" y="263"/>
                  <a:pt x="465" y="264"/>
                </a:cubicBezTo>
                <a:cubicBezTo>
                  <a:pt x="463" y="266"/>
                  <a:pt x="461" y="267"/>
                  <a:pt x="459" y="267"/>
                </a:cubicBezTo>
                <a:cubicBezTo>
                  <a:pt x="42" y="267"/>
                  <a:pt x="42" y="267"/>
                  <a:pt x="42" y="267"/>
                </a:cubicBezTo>
                <a:cubicBezTo>
                  <a:pt x="39" y="267"/>
                  <a:pt x="38" y="266"/>
                  <a:pt x="36" y="264"/>
                </a:cubicBezTo>
                <a:cubicBezTo>
                  <a:pt x="34" y="263"/>
                  <a:pt x="33" y="261"/>
                  <a:pt x="33" y="259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39"/>
                  <a:pt x="34" y="37"/>
                  <a:pt x="36" y="36"/>
                </a:cubicBezTo>
                <a:cubicBezTo>
                  <a:pt x="38" y="34"/>
                  <a:pt x="39" y="33"/>
                  <a:pt x="42" y="33"/>
                </a:cubicBezTo>
                <a:cubicBezTo>
                  <a:pt x="459" y="33"/>
                  <a:pt x="459" y="33"/>
                  <a:pt x="459" y="33"/>
                </a:cubicBezTo>
                <a:cubicBezTo>
                  <a:pt x="461" y="33"/>
                  <a:pt x="463" y="34"/>
                  <a:pt x="465" y="36"/>
                </a:cubicBezTo>
                <a:cubicBezTo>
                  <a:pt x="466" y="37"/>
                  <a:pt x="467" y="39"/>
                  <a:pt x="467" y="42"/>
                </a:cubicBezTo>
                <a:lnTo>
                  <a:pt x="467" y="259"/>
                </a:lnTo>
                <a:close/>
                <a:moveTo>
                  <a:pt x="467" y="259"/>
                </a:moveTo>
                <a:cubicBezTo>
                  <a:pt x="467" y="259"/>
                  <a:pt x="467" y="259"/>
                  <a:pt x="467" y="25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3" tIns="34292" rIns="68583" bIns="3429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GB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6164270" y="2787493"/>
            <a:ext cx="295395" cy="448130"/>
          </a:xfrm>
          <a:custGeom>
            <a:avLst/>
            <a:gdLst>
              <a:gd name="T0" fmla="*/ 615 w 704"/>
              <a:gd name="T1" fmla="*/ 0 h 1176"/>
              <a:gd name="T2" fmla="*/ 89 w 704"/>
              <a:gd name="T3" fmla="*/ 0 h 1176"/>
              <a:gd name="T4" fmla="*/ 0 w 704"/>
              <a:gd name="T5" fmla="*/ 89 h 1176"/>
              <a:gd name="T6" fmla="*/ 0 w 704"/>
              <a:gd name="T7" fmla="*/ 1087 h 1176"/>
              <a:gd name="T8" fmla="*/ 89 w 704"/>
              <a:gd name="T9" fmla="*/ 1176 h 1176"/>
              <a:gd name="T10" fmla="*/ 615 w 704"/>
              <a:gd name="T11" fmla="*/ 1176 h 1176"/>
              <a:gd name="T12" fmla="*/ 704 w 704"/>
              <a:gd name="T13" fmla="*/ 1087 h 1176"/>
              <a:gd name="T14" fmla="*/ 704 w 704"/>
              <a:gd name="T15" fmla="*/ 89 h 1176"/>
              <a:gd name="T16" fmla="*/ 615 w 704"/>
              <a:gd name="T17" fmla="*/ 0 h 1176"/>
              <a:gd name="T18" fmla="*/ 387 w 704"/>
              <a:gd name="T19" fmla="*/ 1084 h 1176"/>
              <a:gd name="T20" fmla="*/ 375 w 704"/>
              <a:gd name="T21" fmla="*/ 1097 h 1176"/>
              <a:gd name="T22" fmla="*/ 329 w 704"/>
              <a:gd name="T23" fmla="*/ 1097 h 1176"/>
              <a:gd name="T24" fmla="*/ 317 w 704"/>
              <a:gd name="T25" fmla="*/ 1084 h 1176"/>
              <a:gd name="T26" fmla="*/ 317 w 704"/>
              <a:gd name="T27" fmla="*/ 1044 h 1176"/>
              <a:gd name="T28" fmla="*/ 322 w 704"/>
              <a:gd name="T29" fmla="*/ 1033 h 1176"/>
              <a:gd name="T30" fmla="*/ 345 w 704"/>
              <a:gd name="T31" fmla="*/ 1017 h 1176"/>
              <a:gd name="T32" fmla="*/ 359 w 704"/>
              <a:gd name="T33" fmla="*/ 1017 h 1176"/>
              <a:gd name="T34" fmla="*/ 382 w 704"/>
              <a:gd name="T35" fmla="*/ 1033 h 1176"/>
              <a:gd name="T36" fmla="*/ 387 w 704"/>
              <a:gd name="T37" fmla="*/ 1044 h 1176"/>
              <a:gd name="T38" fmla="*/ 387 w 704"/>
              <a:gd name="T39" fmla="*/ 1084 h 1176"/>
              <a:gd name="T40" fmla="*/ 598 w 704"/>
              <a:gd name="T41" fmla="*/ 962 h 1176"/>
              <a:gd name="T42" fmla="*/ 106 w 704"/>
              <a:gd name="T43" fmla="*/ 962 h 1176"/>
              <a:gd name="T44" fmla="*/ 106 w 704"/>
              <a:gd name="T45" fmla="*/ 135 h 1176"/>
              <a:gd name="T46" fmla="*/ 598 w 704"/>
              <a:gd name="T47" fmla="*/ 135 h 1176"/>
              <a:gd name="T48" fmla="*/ 598 w 704"/>
              <a:gd name="T49" fmla="*/ 962 h 1176"/>
              <a:gd name="T50" fmla="*/ 598 w 704"/>
              <a:gd name="T51" fmla="*/ 962 h 1176"/>
              <a:gd name="T52" fmla="*/ 598 w 704"/>
              <a:gd name="T53" fmla="*/ 962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04" h="1176">
                <a:moveTo>
                  <a:pt x="615" y="0"/>
                </a:move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136"/>
                  <a:pt x="40" y="1176"/>
                  <a:pt x="89" y="1176"/>
                </a:cubicBezTo>
                <a:cubicBezTo>
                  <a:pt x="615" y="1176"/>
                  <a:pt x="615" y="1176"/>
                  <a:pt x="615" y="1176"/>
                </a:cubicBezTo>
                <a:cubicBezTo>
                  <a:pt x="664" y="1176"/>
                  <a:pt x="704" y="1136"/>
                  <a:pt x="704" y="1087"/>
                </a:cubicBezTo>
                <a:cubicBezTo>
                  <a:pt x="704" y="89"/>
                  <a:pt x="704" y="89"/>
                  <a:pt x="704" y="89"/>
                </a:cubicBezTo>
                <a:cubicBezTo>
                  <a:pt x="704" y="40"/>
                  <a:pt x="664" y="0"/>
                  <a:pt x="615" y="0"/>
                </a:cubicBezTo>
                <a:close/>
                <a:moveTo>
                  <a:pt x="387" y="1084"/>
                </a:moveTo>
                <a:cubicBezTo>
                  <a:pt x="387" y="1091"/>
                  <a:pt x="382" y="1097"/>
                  <a:pt x="375" y="1097"/>
                </a:cubicBezTo>
                <a:cubicBezTo>
                  <a:pt x="329" y="1097"/>
                  <a:pt x="329" y="1097"/>
                  <a:pt x="329" y="1097"/>
                </a:cubicBezTo>
                <a:cubicBezTo>
                  <a:pt x="322" y="1097"/>
                  <a:pt x="317" y="1091"/>
                  <a:pt x="317" y="1084"/>
                </a:cubicBezTo>
                <a:cubicBezTo>
                  <a:pt x="317" y="1044"/>
                  <a:pt x="317" y="1044"/>
                  <a:pt x="317" y="1044"/>
                </a:cubicBezTo>
                <a:cubicBezTo>
                  <a:pt x="317" y="1040"/>
                  <a:pt x="319" y="1036"/>
                  <a:pt x="322" y="1033"/>
                </a:cubicBezTo>
                <a:cubicBezTo>
                  <a:pt x="345" y="1017"/>
                  <a:pt x="345" y="1017"/>
                  <a:pt x="345" y="1017"/>
                </a:cubicBezTo>
                <a:cubicBezTo>
                  <a:pt x="349" y="1014"/>
                  <a:pt x="355" y="1014"/>
                  <a:pt x="359" y="1017"/>
                </a:cubicBezTo>
                <a:cubicBezTo>
                  <a:pt x="382" y="1033"/>
                  <a:pt x="382" y="1033"/>
                  <a:pt x="382" y="1033"/>
                </a:cubicBezTo>
                <a:cubicBezTo>
                  <a:pt x="385" y="1036"/>
                  <a:pt x="387" y="1040"/>
                  <a:pt x="387" y="1044"/>
                </a:cubicBezTo>
                <a:cubicBezTo>
                  <a:pt x="387" y="1084"/>
                  <a:pt x="387" y="1084"/>
                  <a:pt x="387" y="1084"/>
                </a:cubicBezTo>
                <a:close/>
                <a:moveTo>
                  <a:pt x="598" y="962"/>
                </a:moveTo>
                <a:cubicBezTo>
                  <a:pt x="106" y="962"/>
                  <a:pt x="106" y="962"/>
                  <a:pt x="106" y="962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598" y="135"/>
                  <a:pt x="598" y="135"/>
                  <a:pt x="598" y="135"/>
                </a:cubicBezTo>
                <a:lnTo>
                  <a:pt x="598" y="962"/>
                </a:lnTo>
                <a:close/>
                <a:moveTo>
                  <a:pt x="598" y="962"/>
                </a:moveTo>
                <a:cubicBezTo>
                  <a:pt x="598" y="962"/>
                  <a:pt x="598" y="962"/>
                  <a:pt x="598" y="962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3" tIns="34292" rIns="68583" bIns="3429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GB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31975" y="2155461"/>
            <a:ext cx="4099807" cy="44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9930" y="2919613"/>
            <a:ext cx="254922" cy="1846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42%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22047" y="2919613"/>
            <a:ext cx="254922" cy="1846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58%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031974" y="3660320"/>
            <a:ext cx="1928227" cy="554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31974" y="3459306"/>
            <a:ext cx="897838" cy="1846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66307" y="3459306"/>
            <a:ext cx="897838" cy="1846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66307" y="3660320"/>
            <a:ext cx="1965475" cy="554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6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GB" altLang="zh-CN" sz="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30879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2" y="1072086"/>
            <a:ext cx="9145085" cy="35725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4" tIns="32517" rIns="65034" bIns="32517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251" y="1072086"/>
            <a:ext cx="2984890" cy="3572520"/>
            <a:chOff x="0" y="1071552"/>
            <a:chExt cx="2984536" cy="3571900"/>
          </a:xfrm>
        </p:grpSpPr>
        <p:sp>
          <p:nvSpPr>
            <p:cNvPr id="9" name="Rectangle 8"/>
            <p:cNvSpPr/>
            <p:nvPr/>
          </p:nvSpPr>
          <p:spPr>
            <a:xfrm>
              <a:off x="0" y="1071552"/>
              <a:ext cx="2984536" cy="357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219027" y="2304191"/>
              <a:ext cx="2611885" cy="2027181"/>
              <a:chOff x="219027" y="2304191"/>
              <a:chExt cx="2611885" cy="2027181"/>
            </a:xfrm>
          </p:grpSpPr>
          <p:grpSp>
            <p:nvGrpSpPr>
              <p:cNvPr id="4" name="Group 27"/>
              <p:cNvGrpSpPr/>
              <p:nvPr/>
            </p:nvGrpSpPr>
            <p:grpSpPr>
              <a:xfrm>
                <a:off x="340968" y="2701436"/>
                <a:ext cx="2489942" cy="415498"/>
                <a:chOff x="340968" y="2701436"/>
                <a:chExt cx="2489942" cy="415498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629381" y="2701436"/>
                  <a:ext cx="2201529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en Sans Light" pitchFamily="34" charset="0"/>
                      <a:sym typeface="Arial" panose="020B0604020202020204" pitchFamily="34" charset="0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 Light" pitchFamily="34" charset="0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5" name="Group 9"/>
                <p:cNvGrpSpPr/>
                <p:nvPr/>
              </p:nvGrpSpPr>
              <p:grpSpPr>
                <a:xfrm>
                  <a:off x="340968" y="2778666"/>
                  <a:ext cx="152740" cy="222649"/>
                  <a:chOff x="4230190" y="3652404"/>
                  <a:chExt cx="251543" cy="366676"/>
                </a:xfrm>
                <a:solidFill>
                  <a:schemeClr val="bg1"/>
                </a:solidFill>
              </p:grpSpPr>
              <p:sp>
                <p:nvSpPr>
                  <p:cNvPr id="15" name="AutoShape 97"/>
                  <p:cNvSpPr>
                    <a:spLocks/>
                  </p:cNvSpPr>
                  <p:nvPr/>
                </p:nvSpPr>
                <p:spPr bwMode="auto">
                  <a:xfrm>
                    <a:off x="4230190" y="3652404"/>
                    <a:ext cx="251543" cy="366676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636" y="3374"/>
                        </a:moveTo>
                        <a:lnTo>
                          <a:pt x="1963" y="3375"/>
                        </a:lnTo>
                        <a:lnTo>
                          <a:pt x="1963" y="2025"/>
                        </a:lnTo>
                        <a:cubicBezTo>
                          <a:pt x="1963" y="1653"/>
                          <a:pt x="2402" y="1350"/>
                          <a:pt x="2945" y="1350"/>
                        </a:cubicBezTo>
                        <a:lnTo>
                          <a:pt x="18654" y="1349"/>
                        </a:lnTo>
                        <a:cubicBezTo>
                          <a:pt x="19195" y="1349"/>
                          <a:pt x="19636" y="1652"/>
                          <a:pt x="19636" y="2024"/>
                        </a:cubicBezTo>
                        <a:cubicBezTo>
                          <a:pt x="19636" y="2024"/>
                          <a:pt x="19636" y="3374"/>
                          <a:pt x="19636" y="3374"/>
                        </a:cubicBezTo>
                        <a:close/>
                        <a:moveTo>
                          <a:pt x="19636" y="17546"/>
                        </a:moveTo>
                        <a:lnTo>
                          <a:pt x="1963" y="17547"/>
                        </a:lnTo>
                        <a:lnTo>
                          <a:pt x="1963" y="4050"/>
                        </a:lnTo>
                        <a:lnTo>
                          <a:pt x="19636" y="4049"/>
                        </a:lnTo>
                        <a:cubicBezTo>
                          <a:pt x="19636" y="4049"/>
                          <a:pt x="19636" y="17546"/>
                          <a:pt x="19636" y="17546"/>
                        </a:cubicBezTo>
                        <a:close/>
                        <a:moveTo>
                          <a:pt x="19636" y="19574"/>
                        </a:moveTo>
                        <a:cubicBezTo>
                          <a:pt x="19636" y="19946"/>
                          <a:pt x="19195" y="20249"/>
                          <a:pt x="18654" y="20249"/>
                        </a:cubicBezTo>
                        <a:lnTo>
                          <a:pt x="2945" y="20250"/>
                        </a:lnTo>
                        <a:cubicBezTo>
                          <a:pt x="2402" y="20250"/>
                          <a:pt x="1963" y="19947"/>
                          <a:pt x="1963" y="19575"/>
                        </a:cubicBezTo>
                        <a:lnTo>
                          <a:pt x="1963" y="18222"/>
                        </a:lnTo>
                        <a:lnTo>
                          <a:pt x="19636" y="18221"/>
                        </a:lnTo>
                        <a:cubicBezTo>
                          <a:pt x="19636" y="18221"/>
                          <a:pt x="19636" y="19574"/>
                          <a:pt x="19636" y="19574"/>
                        </a:cubicBezTo>
                        <a:close/>
                        <a:moveTo>
                          <a:pt x="18654" y="0"/>
                        </a:moveTo>
                        <a:lnTo>
                          <a:pt x="2945" y="0"/>
                        </a:lnTo>
                        <a:cubicBezTo>
                          <a:pt x="1317" y="0"/>
                          <a:pt x="0" y="907"/>
                          <a:pt x="0" y="2025"/>
                        </a:cubicBezTo>
                        <a:lnTo>
                          <a:pt x="0" y="19575"/>
                        </a:lnTo>
                        <a:cubicBezTo>
                          <a:pt x="0" y="20693"/>
                          <a:pt x="1317" y="21600"/>
                          <a:pt x="2945" y="21600"/>
                        </a:cubicBezTo>
                        <a:lnTo>
                          <a:pt x="18654" y="21599"/>
                        </a:lnTo>
                        <a:cubicBezTo>
                          <a:pt x="20280" y="21599"/>
                          <a:pt x="21600" y="20693"/>
                          <a:pt x="21600" y="19574"/>
                        </a:cubicBezTo>
                        <a:lnTo>
                          <a:pt x="21600" y="2024"/>
                        </a:lnTo>
                        <a:cubicBezTo>
                          <a:pt x="21600" y="906"/>
                          <a:pt x="20280" y="0"/>
                          <a:pt x="1865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3584" tIns="53584" rIns="53584" bIns="53584" anchor="ctr"/>
                  <a:lstStyle/>
                  <a:p>
                    <a:pPr defTabSz="457268">
                      <a:lnSpc>
                        <a:spcPct val="150000"/>
                      </a:lnSpc>
                    </a:pPr>
                    <a:endParaRPr lang="en-US" sz="300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6" name="AutoShape 98"/>
                  <p:cNvSpPr>
                    <a:spLocks/>
                  </p:cNvSpPr>
                  <p:nvPr/>
                </p:nvSpPr>
                <p:spPr bwMode="auto">
                  <a:xfrm>
                    <a:off x="4332809" y="3686819"/>
                    <a:ext cx="46304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58"/>
                          <a:pt x="20387" y="21599"/>
                          <a:pt x="18899" y="21599"/>
                        </a:cubicBezTo>
                        <a:lnTo>
                          <a:pt x="2699" y="21599"/>
                        </a:lnTo>
                        <a:cubicBezTo>
                          <a:pt x="1202" y="21599"/>
                          <a:pt x="0" y="16758"/>
                          <a:pt x="0" y="10800"/>
                        </a:cubicBezTo>
                        <a:cubicBezTo>
                          <a:pt x="0" y="4841"/>
                          <a:pt x="1202" y="0"/>
                          <a:pt x="2699" y="0"/>
                        </a:cubicBezTo>
                        <a:lnTo>
                          <a:pt x="18899" y="0"/>
                        </a:lnTo>
                        <a:cubicBezTo>
                          <a:pt x="20387" y="0"/>
                          <a:pt x="21600" y="4841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3584" tIns="53584" rIns="53584" bIns="53584" anchor="ctr"/>
                  <a:lstStyle/>
                  <a:p>
                    <a:pPr defTabSz="457268">
                      <a:lnSpc>
                        <a:spcPct val="150000"/>
                      </a:lnSpc>
                    </a:pPr>
                    <a:endParaRPr lang="en-US" sz="300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7" name="AutoShape 99"/>
                  <p:cNvSpPr>
                    <a:spLocks/>
                  </p:cNvSpPr>
                  <p:nvPr/>
                </p:nvSpPr>
                <p:spPr bwMode="auto">
                  <a:xfrm>
                    <a:off x="4344698" y="3973402"/>
                    <a:ext cx="22526" cy="1126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800"/>
                        </a:moveTo>
                        <a:cubicBezTo>
                          <a:pt x="21600" y="16769"/>
                          <a:pt x="19174" y="21599"/>
                          <a:pt x="16199" y="21599"/>
                        </a:cubicBezTo>
                        <a:lnTo>
                          <a:pt x="5399" y="21599"/>
                        </a:lnTo>
                        <a:cubicBezTo>
                          <a:pt x="2404" y="21599"/>
                          <a:pt x="0" y="16769"/>
                          <a:pt x="0" y="10800"/>
                        </a:cubicBezTo>
                        <a:cubicBezTo>
                          <a:pt x="0" y="4830"/>
                          <a:pt x="2404" y="0"/>
                          <a:pt x="5399" y="0"/>
                        </a:cubicBezTo>
                        <a:lnTo>
                          <a:pt x="16199" y="0"/>
                        </a:lnTo>
                        <a:cubicBezTo>
                          <a:pt x="19174" y="0"/>
                          <a:pt x="21600" y="4830"/>
                          <a:pt x="21600" y="1080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53584" tIns="53584" rIns="53584" bIns="53584" anchor="ctr"/>
                  <a:lstStyle/>
                  <a:p>
                    <a:pPr defTabSz="457268">
                      <a:lnSpc>
                        <a:spcPct val="150000"/>
                      </a:lnSpc>
                    </a:pPr>
                    <a:endParaRPr lang="en-US" sz="300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Group 28"/>
              <p:cNvGrpSpPr/>
              <p:nvPr/>
            </p:nvGrpSpPr>
            <p:grpSpPr>
              <a:xfrm>
                <a:off x="300433" y="3082435"/>
                <a:ext cx="2530477" cy="415498"/>
                <a:chOff x="300433" y="3082435"/>
                <a:chExt cx="2530477" cy="415498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29382" y="3082435"/>
                  <a:ext cx="2201528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en Sans Light" pitchFamily="34" charset="0"/>
                      <a:sym typeface="Arial" panose="020B0604020202020204" pitchFamily="34" charset="0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 Light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AutoShape 4"/>
                <p:cNvSpPr>
                  <a:spLocks/>
                </p:cNvSpPr>
                <p:nvPr/>
              </p:nvSpPr>
              <p:spPr bwMode="auto">
                <a:xfrm>
                  <a:off x="300433" y="3182237"/>
                  <a:ext cx="215051" cy="21581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428" y="17466"/>
                      </a:moveTo>
                      <a:cubicBezTo>
                        <a:pt x="16669" y="16923"/>
                        <a:pt x="15846" y="16465"/>
                        <a:pt x="14963" y="16121"/>
                      </a:cubicBezTo>
                      <a:cubicBezTo>
                        <a:pt x="15595" y="14609"/>
                        <a:pt x="15967" y="12928"/>
                        <a:pt x="16010" y="11148"/>
                      </a:cubicBezTo>
                      <a:lnTo>
                        <a:pt x="20188" y="11148"/>
                      </a:lnTo>
                      <a:cubicBezTo>
                        <a:pt x="20097" y="13612"/>
                        <a:pt x="19065" y="15838"/>
                        <a:pt x="17428" y="17466"/>
                      </a:cubicBezTo>
                      <a:moveTo>
                        <a:pt x="1411" y="11148"/>
                      </a:moveTo>
                      <a:lnTo>
                        <a:pt x="5589" y="11148"/>
                      </a:lnTo>
                      <a:cubicBezTo>
                        <a:pt x="5632" y="12928"/>
                        <a:pt x="6004" y="14609"/>
                        <a:pt x="6636" y="16121"/>
                      </a:cubicBezTo>
                      <a:cubicBezTo>
                        <a:pt x="5753" y="16465"/>
                        <a:pt x="4931" y="16923"/>
                        <a:pt x="4171" y="17466"/>
                      </a:cubicBezTo>
                      <a:cubicBezTo>
                        <a:pt x="2534" y="15838"/>
                        <a:pt x="1502" y="13612"/>
                        <a:pt x="1411" y="11148"/>
                      </a:cubicBezTo>
                      <a:moveTo>
                        <a:pt x="3785" y="4553"/>
                      </a:moveTo>
                      <a:cubicBezTo>
                        <a:pt x="4579" y="5170"/>
                        <a:pt x="5448" y="5691"/>
                        <a:pt x="6388" y="6084"/>
                      </a:cubicBezTo>
                      <a:cubicBezTo>
                        <a:pt x="5901" y="7433"/>
                        <a:pt x="5627" y="8908"/>
                        <a:pt x="5589" y="10451"/>
                      </a:cubicBezTo>
                      <a:lnTo>
                        <a:pt x="1411" y="10451"/>
                      </a:lnTo>
                      <a:cubicBezTo>
                        <a:pt x="1494" y="8190"/>
                        <a:pt x="2376" y="6135"/>
                        <a:pt x="3785" y="4553"/>
                      </a:cubicBezTo>
                      <a:moveTo>
                        <a:pt x="11148" y="10451"/>
                      </a:moveTo>
                      <a:lnTo>
                        <a:pt x="11148" y="6950"/>
                      </a:lnTo>
                      <a:cubicBezTo>
                        <a:pt x="12339" y="6913"/>
                        <a:pt x="13484" y="6696"/>
                        <a:pt x="14558" y="6324"/>
                      </a:cubicBezTo>
                      <a:cubicBezTo>
                        <a:pt x="15018" y="7598"/>
                        <a:pt x="15276" y="8992"/>
                        <a:pt x="15314" y="10451"/>
                      </a:cubicBezTo>
                      <a:cubicBezTo>
                        <a:pt x="15314" y="10451"/>
                        <a:pt x="11148" y="10451"/>
                        <a:pt x="11148" y="10451"/>
                      </a:cubicBezTo>
                      <a:close/>
                      <a:moveTo>
                        <a:pt x="14311" y="15882"/>
                      </a:moveTo>
                      <a:cubicBezTo>
                        <a:pt x="13309" y="15559"/>
                        <a:pt x="12247" y="15380"/>
                        <a:pt x="11148" y="15346"/>
                      </a:cubicBezTo>
                      <a:lnTo>
                        <a:pt x="11148" y="11148"/>
                      </a:lnTo>
                      <a:lnTo>
                        <a:pt x="15314" y="11148"/>
                      </a:lnTo>
                      <a:cubicBezTo>
                        <a:pt x="15270" y="12844"/>
                        <a:pt x="14914" y="14445"/>
                        <a:pt x="14311" y="15882"/>
                      </a:cubicBezTo>
                      <a:moveTo>
                        <a:pt x="14683" y="16757"/>
                      </a:moveTo>
                      <a:cubicBezTo>
                        <a:pt x="15476" y="17063"/>
                        <a:pt x="16218" y="17466"/>
                        <a:pt x="16904" y="17941"/>
                      </a:cubicBezTo>
                      <a:cubicBezTo>
                        <a:pt x="15632" y="19031"/>
                        <a:pt x="14067" y="19781"/>
                        <a:pt x="12344" y="20068"/>
                      </a:cubicBezTo>
                      <a:cubicBezTo>
                        <a:pt x="13280" y="19136"/>
                        <a:pt x="14076" y="18017"/>
                        <a:pt x="14683" y="16757"/>
                      </a:cubicBezTo>
                      <a:moveTo>
                        <a:pt x="11148" y="20188"/>
                      </a:moveTo>
                      <a:lnTo>
                        <a:pt x="11148" y="16043"/>
                      </a:lnTo>
                      <a:cubicBezTo>
                        <a:pt x="12146" y="16075"/>
                        <a:pt x="13113" y="16231"/>
                        <a:pt x="14025" y="16516"/>
                      </a:cubicBezTo>
                      <a:cubicBezTo>
                        <a:pt x="13314" y="17970"/>
                        <a:pt x="12343" y="19223"/>
                        <a:pt x="11185" y="20186"/>
                      </a:cubicBezTo>
                      <a:cubicBezTo>
                        <a:pt x="11185" y="20186"/>
                        <a:pt x="11148" y="20188"/>
                        <a:pt x="11148" y="20188"/>
                      </a:cubicBezTo>
                      <a:close/>
                      <a:moveTo>
                        <a:pt x="9255" y="20068"/>
                      </a:moveTo>
                      <a:cubicBezTo>
                        <a:pt x="7532" y="19781"/>
                        <a:pt x="5967" y="19031"/>
                        <a:pt x="4695" y="17941"/>
                      </a:cubicBezTo>
                      <a:cubicBezTo>
                        <a:pt x="5381" y="17466"/>
                        <a:pt x="6123" y="17063"/>
                        <a:pt x="6916" y="16757"/>
                      </a:cubicBezTo>
                      <a:cubicBezTo>
                        <a:pt x="7523" y="18017"/>
                        <a:pt x="8319" y="19136"/>
                        <a:pt x="9255" y="20068"/>
                      </a:cubicBezTo>
                      <a:moveTo>
                        <a:pt x="10451" y="11148"/>
                      </a:moveTo>
                      <a:lnTo>
                        <a:pt x="10451" y="15346"/>
                      </a:lnTo>
                      <a:cubicBezTo>
                        <a:pt x="9352" y="15380"/>
                        <a:pt x="8290" y="15559"/>
                        <a:pt x="7288" y="15882"/>
                      </a:cubicBezTo>
                      <a:cubicBezTo>
                        <a:pt x="6685" y="14445"/>
                        <a:pt x="6329" y="12844"/>
                        <a:pt x="6285" y="11148"/>
                      </a:cubicBezTo>
                      <a:cubicBezTo>
                        <a:pt x="6285" y="11148"/>
                        <a:pt x="10451" y="11148"/>
                        <a:pt x="10451" y="11148"/>
                      </a:cubicBezTo>
                      <a:close/>
                      <a:moveTo>
                        <a:pt x="7041" y="6324"/>
                      </a:moveTo>
                      <a:cubicBezTo>
                        <a:pt x="8115" y="6696"/>
                        <a:pt x="9260" y="6913"/>
                        <a:pt x="10451" y="6950"/>
                      </a:cubicBezTo>
                      <a:lnTo>
                        <a:pt x="10451" y="10451"/>
                      </a:lnTo>
                      <a:lnTo>
                        <a:pt x="6285" y="10451"/>
                      </a:lnTo>
                      <a:cubicBezTo>
                        <a:pt x="6324" y="8992"/>
                        <a:pt x="6581" y="7598"/>
                        <a:pt x="7041" y="6324"/>
                      </a:cubicBezTo>
                      <a:moveTo>
                        <a:pt x="6651" y="5442"/>
                      </a:moveTo>
                      <a:cubicBezTo>
                        <a:pt x="5790" y="5084"/>
                        <a:pt x="4993" y="4609"/>
                        <a:pt x="4263" y="4050"/>
                      </a:cubicBezTo>
                      <a:cubicBezTo>
                        <a:pt x="5606" y="2749"/>
                        <a:pt x="7332" y="1851"/>
                        <a:pt x="9255" y="1531"/>
                      </a:cubicBezTo>
                      <a:cubicBezTo>
                        <a:pt x="8175" y="2610"/>
                        <a:pt x="7286" y="3939"/>
                        <a:pt x="6651" y="5442"/>
                      </a:cubicBezTo>
                      <a:moveTo>
                        <a:pt x="10451" y="1411"/>
                      </a:moveTo>
                      <a:lnTo>
                        <a:pt x="10451" y="6253"/>
                      </a:lnTo>
                      <a:cubicBezTo>
                        <a:pt x="9352" y="6217"/>
                        <a:pt x="8296" y="6021"/>
                        <a:pt x="7303" y="5681"/>
                      </a:cubicBezTo>
                      <a:cubicBezTo>
                        <a:pt x="8029" y="3972"/>
                        <a:pt x="9101" y="2507"/>
                        <a:pt x="10415" y="1413"/>
                      </a:cubicBezTo>
                      <a:cubicBezTo>
                        <a:pt x="10427" y="1412"/>
                        <a:pt x="10439" y="1411"/>
                        <a:pt x="10451" y="1411"/>
                      </a:cubicBezTo>
                      <a:moveTo>
                        <a:pt x="12344" y="1531"/>
                      </a:moveTo>
                      <a:cubicBezTo>
                        <a:pt x="14267" y="1851"/>
                        <a:pt x="15993" y="2749"/>
                        <a:pt x="17336" y="4050"/>
                      </a:cubicBezTo>
                      <a:cubicBezTo>
                        <a:pt x="16606" y="4609"/>
                        <a:pt x="15809" y="5084"/>
                        <a:pt x="14948" y="5442"/>
                      </a:cubicBezTo>
                      <a:cubicBezTo>
                        <a:pt x="14313" y="3939"/>
                        <a:pt x="13424" y="2610"/>
                        <a:pt x="12344" y="1531"/>
                      </a:cubicBezTo>
                      <a:moveTo>
                        <a:pt x="11184" y="1413"/>
                      </a:moveTo>
                      <a:cubicBezTo>
                        <a:pt x="12498" y="2507"/>
                        <a:pt x="13570" y="3972"/>
                        <a:pt x="14296" y="5681"/>
                      </a:cubicBezTo>
                      <a:cubicBezTo>
                        <a:pt x="13303" y="6021"/>
                        <a:pt x="12247" y="6217"/>
                        <a:pt x="11148" y="6253"/>
                      </a:cubicBezTo>
                      <a:lnTo>
                        <a:pt x="11148" y="1411"/>
                      </a:lnTo>
                      <a:cubicBezTo>
                        <a:pt x="11160" y="1411"/>
                        <a:pt x="11172" y="1412"/>
                        <a:pt x="11184" y="1413"/>
                      </a:cubicBezTo>
                      <a:moveTo>
                        <a:pt x="10414" y="20186"/>
                      </a:moveTo>
                      <a:cubicBezTo>
                        <a:pt x="9256" y="19223"/>
                        <a:pt x="8285" y="17970"/>
                        <a:pt x="7574" y="16516"/>
                      </a:cubicBezTo>
                      <a:cubicBezTo>
                        <a:pt x="8486" y="16231"/>
                        <a:pt x="9453" y="16075"/>
                        <a:pt x="10451" y="16043"/>
                      </a:cubicBezTo>
                      <a:lnTo>
                        <a:pt x="10451" y="20188"/>
                      </a:lnTo>
                      <a:cubicBezTo>
                        <a:pt x="10451" y="20188"/>
                        <a:pt x="10414" y="20186"/>
                        <a:pt x="10414" y="20186"/>
                      </a:cubicBezTo>
                      <a:close/>
                      <a:moveTo>
                        <a:pt x="20188" y="10451"/>
                      </a:moveTo>
                      <a:lnTo>
                        <a:pt x="16010" y="10451"/>
                      </a:lnTo>
                      <a:cubicBezTo>
                        <a:pt x="15972" y="8908"/>
                        <a:pt x="15698" y="7433"/>
                        <a:pt x="15211" y="6084"/>
                      </a:cubicBezTo>
                      <a:cubicBezTo>
                        <a:pt x="16151" y="5691"/>
                        <a:pt x="17020" y="5170"/>
                        <a:pt x="17814" y="4553"/>
                      </a:cubicBezTo>
                      <a:cubicBezTo>
                        <a:pt x="19223" y="6135"/>
                        <a:pt x="20105" y="8190"/>
                        <a:pt x="20188" y="10451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4835"/>
                        <a:pt x="0" y="10800"/>
                      </a:cubicBezTo>
                      <a:cubicBezTo>
                        <a:pt x="0" y="16764"/>
                        <a:pt x="4835" y="21600"/>
                        <a:pt x="10800" y="21600"/>
                      </a:cubicBezTo>
                      <a:cubicBezTo>
                        <a:pt x="16764" y="21600"/>
                        <a:pt x="21600" y="16764"/>
                        <a:pt x="21600" y="10800"/>
                      </a:cubicBezTo>
                      <a:cubicBezTo>
                        <a:pt x="21600" y="4835"/>
                        <a:pt x="16764" y="0"/>
                        <a:pt x="10800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84" tIns="53584" rIns="53584" bIns="53584" anchor="ctr"/>
                <a:lstStyle/>
                <a:p>
                  <a:pPr defTabSz="457268">
                    <a:lnSpc>
                      <a:spcPct val="150000"/>
                    </a:lnSpc>
                  </a:pPr>
                  <a:endParaRPr lang="en-US" sz="300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Group 30"/>
              <p:cNvGrpSpPr/>
              <p:nvPr/>
            </p:nvGrpSpPr>
            <p:grpSpPr>
              <a:xfrm>
                <a:off x="336806" y="3487244"/>
                <a:ext cx="2494106" cy="415498"/>
                <a:chOff x="336806" y="3487244"/>
                <a:chExt cx="2494106" cy="415498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629381" y="3487244"/>
                  <a:ext cx="2201531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en Sans Light" pitchFamily="34" charset="0"/>
                      <a:sym typeface="Arial" panose="020B0604020202020204" pitchFamily="34" charset="0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 Light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336806" y="3613292"/>
                  <a:ext cx="119227" cy="222305"/>
                </a:xfrm>
                <a:custGeom>
                  <a:avLst/>
                  <a:gdLst>
                    <a:gd name="T0" fmla="*/ 200 w 200"/>
                    <a:gd name="T1" fmla="*/ 62 h 360"/>
                    <a:gd name="T2" fmla="*/ 143 w 200"/>
                    <a:gd name="T3" fmla="*/ 62 h 360"/>
                    <a:gd name="T4" fmla="*/ 128 w 200"/>
                    <a:gd name="T5" fmla="*/ 83 h 360"/>
                    <a:gd name="T6" fmla="*/ 128 w 200"/>
                    <a:gd name="T7" fmla="*/ 125 h 360"/>
                    <a:gd name="T8" fmla="*/ 200 w 200"/>
                    <a:gd name="T9" fmla="*/ 125 h 360"/>
                    <a:gd name="T10" fmla="*/ 200 w 200"/>
                    <a:gd name="T11" fmla="*/ 183 h 360"/>
                    <a:gd name="T12" fmla="*/ 128 w 200"/>
                    <a:gd name="T13" fmla="*/ 183 h 360"/>
                    <a:gd name="T14" fmla="*/ 128 w 200"/>
                    <a:gd name="T15" fmla="*/ 360 h 360"/>
                    <a:gd name="T16" fmla="*/ 61 w 200"/>
                    <a:gd name="T17" fmla="*/ 360 h 360"/>
                    <a:gd name="T18" fmla="*/ 61 w 200"/>
                    <a:gd name="T19" fmla="*/ 183 h 360"/>
                    <a:gd name="T20" fmla="*/ 0 w 200"/>
                    <a:gd name="T21" fmla="*/ 183 h 360"/>
                    <a:gd name="T22" fmla="*/ 0 w 200"/>
                    <a:gd name="T23" fmla="*/ 125 h 360"/>
                    <a:gd name="T24" fmla="*/ 61 w 200"/>
                    <a:gd name="T25" fmla="*/ 125 h 360"/>
                    <a:gd name="T26" fmla="*/ 61 w 200"/>
                    <a:gd name="T27" fmla="*/ 90 h 360"/>
                    <a:gd name="T28" fmla="*/ 143 w 200"/>
                    <a:gd name="T29" fmla="*/ 0 h 360"/>
                    <a:gd name="T30" fmla="*/ 200 w 200"/>
                    <a:gd name="T31" fmla="*/ 0 h 360"/>
                    <a:gd name="T32" fmla="*/ 200 w 200"/>
                    <a:gd name="T33" fmla="*/ 62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0" h="360">
                      <a:moveTo>
                        <a:pt x="200" y="62"/>
                      </a:moveTo>
                      <a:cubicBezTo>
                        <a:pt x="143" y="62"/>
                        <a:pt x="143" y="62"/>
                        <a:pt x="143" y="62"/>
                      </a:cubicBezTo>
                      <a:cubicBezTo>
                        <a:pt x="136" y="62"/>
                        <a:pt x="128" y="71"/>
                        <a:pt x="128" y="83"/>
                      </a:cubicBezTo>
                      <a:cubicBezTo>
                        <a:pt x="128" y="125"/>
                        <a:pt x="128" y="125"/>
                        <a:pt x="128" y="125"/>
                      </a:cubicBezTo>
                      <a:cubicBezTo>
                        <a:pt x="200" y="125"/>
                        <a:pt x="200" y="125"/>
                        <a:pt x="200" y="125"/>
                      </a:cubicBezTo>
                      <a:cubicBezTo>
                        <a:pt x="200" y="183"/>
                        <a:pt x="200" y="183"/>
                        <a:pt x="200" y="183"/>
                      </a:cubicBezTo>
                      <a:cubicBezTo>
                        <a:pt x="128" y="183"/>
                        <a:pt x="128" y="183"/>
                        <a:pt x="128" y="183"/>
                      </a:cubicBezTo>
                      <a:cubicBezTo>
                        <a:pt x="128" y="360"/>
                        <a:pt x="128" y="360"/>
                        <a:pt x="128" y="360"/>
                      </a:cubicBezTo>
                      <a:cubicBezTo>
                        <a:pt x="61" y="360"/>
                        <a:pt x="61" y="360"/>
                        <a:pt x="61" y="360"/>
                      </a:cubicBezTo>
                      <a:cubicBezTo>
                        <a:pt x="61" y="183"/>
                        <a:pt x="61" y="183"/>
                        <a:pt x="61" y="183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61" y="125"/>
                        <a:pt x="61" y="125"/>
                        <a:pt x="61" y="125"/>
                      </a:cubicBezTo>
                      <a:cubicBezTo>
                        <a:pt x="61" y="90"/>
                        <a:pt x="61" y="90"/>
                        <a:pt x="61" y="90"/>
                      </a:cubicBezTo>
                      <a:cubicBezTo>
                        <a:pt x="61" y="40"/>
                        <a:pt x="95" y="0"/>
                        <a:pt x="143" y="0"/>
                      </a:cubicBezTo>
                      <a:cubicBezTo>
                        <a:pt x="200" y="0"/>
                        <a:pt x="200" y="0"/>
                        <a:pt x="200" y="0"/>
                      </a:cubicBezTo>
                      <a:lnTo>
                        <a:pt x="200" y="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8602" tIns="64301" rIns="128602" bIns="64301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50000"/>
                    </a:lnSpc>
                  </a:pPr>
                  <a:endParaRPr 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0" name="Group 32"/>
              <p:cNvGrpSpPr/>
              <p:nvPr/>
            </p:nvGrpSpPr>
            <p:grpSpPr>
              <a:xfrm>
                <a:off x="293795" y="3915874"/>
                <a:ext cx="2537116" cy="415498"/>
                <a:chOff x="293795" y="3915874"/>
                <a:chExt cx="2537116" cy="415498"/>
              </a:xfrm>
            </p:grpSpPr>
            <p:sp>
              <p:nvSpPr>
                <p:cNvPr id="32" name="AutoShape 83"/>
                <p:cNvSpPr>
                  <a:spLocks/>
                </p:cNvSpPr>
                <p:nvPr/>
              </p:nvSpPr>
              <p:spPr bwMode="auto">
                <a:xfrm>
                  <a:off x="293795" y="4066644"/>
                  <a:ext cx="222270" cy="1459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610" y="13990"/>
                      </a:moveTo>
                      <a:cubicBezTo>
                        <a:pt x="11373" y="14259"/>
                        <a:pt x="11093" y="14400"/>
                        <a:pt x="10800" y="14400"/>
                      </a:cubicBezTo>
                      <a:cubicBezTo>
                        <a:pt x="10505" y="14400"/>
                        <a:pt x="10225" y="14259"/>
                        <a:pt x="9990" y="13990"/>
                      </a:cubicBezTo>
                      <a:lnTo>
                        <a:pt x="7198" y="10800"/>
                      </a:lnTo>
                      <a:lnTo>
                        <a:pt x="6636" y="10157"/>
                      </a:lnTo>
                      <a:lnTo>
                        <a:pt x="1349" y="4115"/>
                      </a:lnTo>
                      <a:lnTo>
                        <a:pt x="1349" y="4114"/>
                      </a:lnTo>
                      <a:cubicBezTo>
                        <a:pt x="1349" y="2980"/>
                        <a:pt x="1955" y="2057"/>
                        <a:pt x="2699" y="2057"/>
                      </a:cubicBezTo>
                      <a:lnTo>
                        <a:pt x="18899" y="2057"/>
                      </a:lnTo>
                      <a:cubicBezTo>
                        <a:pt x="19643" y="2057"/>
                        <a:pt x="20249" y="2980"/>
                        <a:pt x="20249" y="4114"/>
                      </a:cubicBezTo>
                      <a:cubicBezTo>
                        <a:pt x="20249" y="4114"/>
                        <a:pt x="11610" y="13990"/>
                        <a:pt x="11610" y="13990"/>
                      </a:cubicBezTo>
                      <a:close/>
                      <a:moveTo>
                        <a:pt x="20249" y="16198"/>
                      </a:moveTo>
                      <a:lnTo>
                        <a:pt x="15525" y="10800"/>
                      </a:lnTo>
                      <a:lnTo>
                        <a:pt x="20249" y="5399"/>
                      </a:lnTo>
                      <a:cubicBezTo>
                        <a:pt x="20249" y="5399"/>
                        <a:pt x="20249" y="16198"/>
                        <a:pt x="20249" y="16198"/>
                      </a:cubicBezTo>
                      <a:close/>
                      <a:moveTo>
                        <a:pt x="20249" y="17484"/>
                      </a:moveTo>
                      <a:cubicBezTo>
                        <a:pt x="20249" y="18620"/>
                        <a:pt x="19643" y="19541"/>
                        <a:pt x="18899" y="19541"/>
                      </a:cubicBezTo>
                      <a:lnTo>
                        <a:pt x="2699" y="19541"/>
                      </a:lnTo>
                      <a:cubicBezTo>
                        <a:pt x="1955" y="19541"/>
                        <a:pt x="1349" y="18620"/>
                        <a:pt x="1349" y="17484"/>
                      </a:cubicBezTo>
                      <a:lnTo>
                        <a:pt x="6636" y="11442"/>
                      </a:lnTo>
                      <a:lnTo>
                        <a:pt x="9585" y="14813"/>
                      </a:lnTo>
                      <a:cubicBezTo>
                        <a:pt x="9945" y="15222"/>
                        <a:pt x="10372" y="15429"/>
                        <a:pt x="10800" y="15429"/>
                      </a:cubicBezTo>
                      <a:cubicBezTo>
                        <a:pt x="11228" y="15429"/>
                        <a:pt x="11654" y="15222"/>
                        <a:pt x="12015" y="14813"/>
                      </a:cubicBezTo>
                      <a:lnTo>
                        <a:pt x="14963" y="11442"/>
                      </a:lnTo>
                      <a:cubicBezTo>
                        <a:pt x="14963" y="11442"/>
                        <a:pt x="20249" y="17484"/>
                        <a:pt x="20249" y="17484"/>
                      </a:cubicBezTo>
                      <a:close/>
                      <a:moveTo>
                        <a:pt x="1349" y="5399"/>
                      </a:moveTo>
                      <a:lnTo>
                        <a:pt x="6074" y="10800"/>
                      </a:lnTo>
                      <a:lnTo>
                        <a:pt x="1349" y="16198"/>
                      </a:lnTo>
                      <a:cubicBezTo>
                        <a:pt x="1349" y="16198"/>
                        <a:pt x="1349" y="5399"/>
                        <a:pt x="1349" y="5399"/>
                      </a:cubicBezTo>
                      <a:close/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08" y="0"/>
                        <a:pt x="0" y="1842"/>
                        <a:pt x="0" y="4114"/>
                      </a:cubicBezTo>
                      <a:lnTo>
                        <a:pt x="0" y="17484"/>
                      </a:lnTo>
                      <a:cubicBezTo>
                        <a:pt x="0" y="19756"/>
                        <a:pt x="1208" y="21600"/>
                        <a:pt x="2699" y="21600"/>
                      </a:cubicBezTo>
                      <a:lnTo>
                        <a:pt x="18899" y="21600"/>
                      </a:lnTo>
                      <a:cubicBezTo>
                        <a:pt x="20391" y="21600"/>
                        <a:pt x="21600" y="19756"/>
                        <a:pt x="21600" y="17484"/>
                      </a:cubicBezTo>
                      <a:lnTo>
                        <a:pt x="21600" y="4114"/>
                      </a:lnTo>
                      <a:cubicBezTo>
                        <a:pt x="21600" y="1842"/>
                        <a:pt x="20391" y="0"/>
                        <a:pt x="18899" y="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84" tIns="53584" rIns="53584" bIns="53584" anchor="ctr"/>
                <a:lstStyle/>
                <a:p>
                  <a:pPr defTabSz="457268">
                    <a:lnSpc>
                      <a:spcPct val="150000"/>
                    </a:lnSpc>
                  </a:pPr>
                  <a:endParaRPr lang="en-US" sz="300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629380" y="3915874"/>
                  <a:ext cx="2201531" cy="4154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Open Sans Light" pitchFamily="34" charset="0"/>
                      <a:sym typeface="Arial" panose="020B0604020202020204" pitchFamily="34" charset="0"/>
                    </a:rPr>
                    <a:t>请替换文字内容，修改文字内容，也可以直接复制你的内容到此。请替换文字内容，修改文字内容，也可以直接复制你的内容到此。</a:t>
                  </a:r>
                  <a:endParaRPr lang="ms-MY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 Light" pitchFamily="34" charset="0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Rectangle 23"/>
              <p:cNvSpPr/>
              <p:nvPr/>
            </p:nvSpPr>
            <p:spPr>
              <a:xfrm>
                <a:off x="219027" y="2304191"/>
                <a:ext cx="2611883" cy="306425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 Light" pitchFamily="34" charset="0"/>
                    <a:sym typeface="Arial" panose="020B0604020202020204" pitchFamily="34" charset="0"/>
                  </a:rPr>
                  <a:t>直接复制你的内容到此</a:t>
                </a:r>
                <a:endParaRPr lang="ms-MY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" name="TextBox 39"/>
          <p:cNvSpPr txBox="1"/>
          <p:nvPr/>
        </p:nvSpPr>
        <p:spPr>
          <a:xfrm>
            <a:off x="5699515" y="3004284"/>
            <a:ext cx="2972262" cy="1262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r"/>
            <a:r>
              <a:rPr lang="en-US" altLang="zh-CN" sz="310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RELATED TITLE WORDS</a:t>
            </a:r>
            <a:endParaRPr lang="zh-CN" altLang="en-US" sz="310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170382"/>
      </p:ext>
    </p:extLst>
  </p:cSld>
  <p:clrMapOvr>
    <a:masterClrMapping/>
  </p:clrMapOvr>
  <p:transition spd="med" advClick="0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EE3C26-2CF8-450E-90B7-21DE7660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" y="0"/>
            <a:ext cx="9138700" cy="5145088"/>
          </a:xfrm>
          <a:prstGeom prst="rect">
            <a:avLst/>
          </a:prstGeom>
        </p:spPr>
      </p:pic>
      <p:sp>
        <p:nvSpPr>
          <p:cNvPr id="16" name="原创设计师QQ598969553      _5"/>
          <p:cNvSpPr>
            <a:spLocks noChangeArrowheads="1"/>
          </p:cNvSpPr>
          <p:nvPr/>
        </p:nvSpPr>
        <p:spPr bwMode="auto">
          <a:xfrm>
            <a:off x="1620466" y="2068488"/>
            <a:ext cx="533479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>
              <a:defRPr/>
            </a:pPr>
            <a:r>
              <a:rPr lang="zh-CN" altLang="en-US" sz="5200" b="1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50000">
                      <a:schemeClr val="bg1">
                        <a:lumMod val="8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8900000" scaled="1"/>
                  <a:tileRect/>
                </a:gra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非常感谢您的观看</a:t>
            </a:r>
            <a:endParaRPr lang="en-US" altLang="zh-CN" sz="5200" b="1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7" name="原创设计师QQ598969553      _6"/>
          <p:cNvSpPr>
            <a:spLocks noChangeArrowheads="1"/>
          </p:cNvSpPr>
          <p:nvPr/>
        </p:nvSpPr>
        <p:spPr bwMode="auto">
          <a:xfrm>
            <a:off x="2196530" y="2936729"/>
            <a:ext cx="4034538" cy="2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800" dirty="0">
                <a:solidFill>
                  <a:schemeClr val="bg1"/>
                </a:solidFill>
                <a:latin typeface="Arial" charset="0"/>
                <a:cs typeface="Arial" charset="0"/>
              </a:rPr>
              <a:t>We have many PowerPoint </a:t>
            </a:r>
            <a:r>
              <a:rPr lang="zh-CN" altLang="en-US" sz="800" dirty="0">
                <a:solidFill>
                  <a:schemeClr val="bg1"/>
                </a:solidFill>
                <a:latin typeface="Arial" charset="0"/>
                <a:cs typeface="Arial" charset="0"/>
              </a:rPr>
              <a:t>templates</a:t>
            </a:r>
            <a:r>
              <a:rPr lang="en-US" altLang="zh-CN" sz="800" dirty="0">
                <a:solidFill>
                  <a:schemeClr val="bg1"/>
                </a:solidFill>
                <a:latin typeface="Arial" charset="0"/>
                <a:cs typeface="Arial" charset="0"/>
              </a:rPr>
              <a:t> that has been specifically designed to help anyone that is stepping into the world of PowerPoint for the very first time.</a:t>
            </a:r>
            <a:endParaRPr lang="zh-CN" altLang="en-US" sz="8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原创设计师QQ598969553      _7"/>
          <p:cNvSpPr>
            <a:spLocks noChangeShapeType="1"/>
          </p:cNvSpPr>
          <p:nvPr/>
        </p:nvSpPr>
        <p:spPr bwMode="auto">
          <a:xfrm>
            <a:off x="2772594" y="3331533"/>
            <a:ext cx="2953263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58" tIns="45729" rIns="91458" bIns="45729"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9" name="原创设计师QQ598969553      _8"/>
          <p:cNvSpPr>
            <a:spLocks noChangeArrowheads="1"/>
          </p:cNvSpPr>
          <p:nvPr/>
        </p:nvSpPr>
        <p:spPr bwMode="auto">
          <a:xfrm>
            <a:off x="2917545" y="3465529"/>
            <a:ext cx="2953263" cy="15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charset="0"/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●企业推介  ●项目展示  ●计划总结  ●商业融资 </a:t>
            </a:r>
          </a:p>
        </p:txBody>
      </p:sp>
      <p:sp>
        <p:nvSpPr>
          <p:cNvPr id="10" name="矩形 259">
            <a:extLst>
              <a:ext uri="{FF2B5EF4-FFF2-40B4-BE49-F238E27FC236}">
                <a16:creationId xmlns:a16="http://schemas.microsoft.com/office/drawing/2014/main" id="{EB18AF6F-5678-4685-B765-22484701B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450" y="916360"/>
            <a:ext cx="227342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8800" b="1" cap="all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2018</a:t>
            </a:r>
            <a:endParaRPr lang="zh-CN" altLang="en-US" sz="8800" b="1" cap="all" dirty="0">
              <a:solidFill>
                <a:schemeClr val="bg1"/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Machine - Breath and Life">
            <a:hlinkClick r:id="" action="ppaction://media"/>
            <a:extLst>
              <a:ext uri="{FF2B5EF4-FFF2-40B4-BE49-F238E27FC236}">
                <a16:creationId xmlns:a16="http://schemas.microsoft.com/office/drawing/2014/main" id="{3F652A6B-B528-45FE-8AF2-2262AC7A6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09600" y="360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2675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7" grpId="0"/>
      <p:bldP spid="19" grpId="0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29667" y="2443184"/>
            <a:ext cx="2264861" cy="48135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r>
              <a:rPr lang="zh-CN" altLang="en-US" sz="2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29666" y="2905432"/>
            <a:ext cx="3852513" cy="688915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CLICK ADD RELATED TITLE TEXT, AND CLICK ADD RELATED TITLE TEXT, CLICK ADD RELATED TITLE TEXT, CLICK ON ADD RELATED TITLE WORDS.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56370" y="1229054"/>
            <a:ext cx="3099419" cy="285565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5032" tIns="32516" rIns="65032" bIns="3251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016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>
        <p14:conveyor dir="l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1"/>
          <p:cNvSpPr>
            <a:spLocks noChangeArrowheads="1"/>
          </p:cNvSpPr>
          <p:nvPr/>
        </p:nvSpPr>
        <p:spPr bwMode="auto">
          <a:xfrm>
            <a:off x="3388528" y="1565442"/>
            <a:ext cx="2464112" cy="2464833"/>
          </a:xfrm>
          <a:custGeom>
            <a:avLst/>
            <a:gdLst>
              <a:gd name="T0" fmla="*/ 87349 w 3286125"/>
              <a:gd name="T1" fmla="*/ 497439 h 3286125"/>
              <a:gd name="T2" fmla="*/ 525850 w 3286125"/>
              <a:gd name="T3" fmla="*/ 82191 h 3286125"/>
              <a:gd name="T4" fmla="*/ 528717 w 3286125"/>
              <a:gd name="T5" fmla="*/ 497441 h 3286125"/>
              <a:gd name="T6" fmla="*/ 5898240 60000 65536"/>
              <a:gd name="T7" fmla="*/ 0 60000 65536"/>
              <a:gd name="T8" fmla="*/ 17694720 60000 65536"/>
              <a:gd name="T9" fmla="*/ 0 w 3286125"/>
              <a:gd name="T10" fmla="*/ 36 h 3286125"/>
              <a:gd name="T11" fmla="*/ 1635918 w 3286125"/>
              <a:gd name="T12" fmla="*/ 1643063 h 32861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6125" h="3286125">
                <a:moveTo>
                  <a:pt x="0" y="1643061"/>
                </a:moveTo>
                <a:lnTo>
                  <a:pt x="0" y="1643061"/>
                </a:lnTo>
                <a:cubicBezTo>
                  <a:pt x="1" y="739787"/>
                  <a:pt x="729138" y="5900"/>
                  <a:pt x="1632392" y="34"/>
                </a:cubicBezTo>
                <a:lnTo>
                  <a:pt x="1635918" y="542924"/>
                </a:lnTo>
                <a:cubicBezTo>
                  <a:pt x="1031116" y="546851"/>
                  <a:pt x="542900" y="1038247"/>
                  <a:pt x="542900" y="1643062"/>
                </a:cubicBezTo>
                <a:close/>
              </a:path>
            </a:pathLst>
          </a:custGeom>
          <a:solidFill>
            <a:schemeClr val="accent4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0" tIns="34294" rIns="324031" bIns="162016" anchor="ctr"/>
          <a:lstStyle/>
          <a:p>
            <a:pPr algn="ctr" defTabSz="685541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3" name="空心弧 12"/>
          <p:cNvSpPr>
            <a:spLocks noChangeArrowheads="1"/>
          </p:cNvSpPr>
          <p:nvPr/>
        </p:nvSpPr>
        <p:spPr bwMode="auto">
          <a:xfrm flipH="1">
            <a:off x="3388528" y="1565442"/>
            <a:ext cx="2464112" cy="2464833"/>
          </a:xfrm>
          <a:custGeom>
            <a:avLst/>
            <a:gdLst>
              <a:gd name="T0" fmla="*/ 87349 w 3286125"/>
              <a:gd name="T1" fmla="*/ 497439 h 3286125"/>
              <a:gd name="T2" fmla="*/ 525850 w 3286125"/>
              <a:gd name="T3" fmla="*/ 82191 h 3286125"/>
              <a:gd name="T4" fmla="*/ 528717 w 3286125"/>
              <a:gd name="T5" fmla="*/ 497441 h 3286125"/>
              <a:gd name="T6" fmla="*/ 5898240 60000 65536"/>
              <a:gd name="T7" fmla="*/ 0 60000 65536"/>
              <a:gd name="T8" fmla="*/ 17694720 60000 65536"/>
              <a:gd name="T9" fmla="*/ 0 w 3286125"/>
              <a:gd name="T10" fmla="*/ 36 h 3286125"/>
              <a:gd name="T11" fmla="*/ 1635918 w 3286125"/>
              <a:gd name="T12" fmla="*/ 1643063 h 32861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6125" h="3286125">
                <a:moveTo>
                  <a:pt x="0" y="1643061"/>
                </a:moveTo>
                <a:lnTo>
                  <a:pt x="0" y="1643061"/>
                </a:lnTo>
                <a:cubicBezTo>
                  <a:pt x="1" y="739787"/>
                  <a:pt x="729138" y="5900"/>
                  <a:pt x="1632392" y="34"/>
                </a:cubicBezTo>
                <a:lnTo>
                  <a:pt x="1635918" y="542924"/>
                </a:lnTo>
                <a:cubicBezTo>
                  <a:pt x="1031116" y="546851"/>
                  <a:pt x="542900" y="1038247"/>
                  <a:pt x="542900" y="1643062"/>
                </a:cubicBezTo>
                <a:close/>
              </a:path>
            </a:pathLst>
          </a:custGeom>
          <a:solidFill>
            <a:schemeClr val="accent1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324031" tIns="34294" rIns="0" bIns="162016" anchor="ctr"/>
          <a:lstStyle/>
          <a:p>
            <a:pPr algn="ctr" defTabSz="685541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4" name="空心弧 13"/>
          <p:cNvSpPr>
            <a:spLocks noChangeArrowheads="1"/>
          </p:cNvSpPr>
          <p:nvPr/>
        </p:nvSpPr>
        <p:spPr bwMode="auto">
          <a:xfrm>
            <a:off x="3388528" y="1565442"/>
            <a:ext cx="2464112" cy="2464833"/>
          </a:xfrm>
          <a:custGeom>
            <a:avLst/>
            <a:gdLst>
              <a:gd name="T0" fmla="*/ 530009 w 3286125"/>
              <a:gd name="T1" fmla="*/ 911626 h 3286125"/>
              <a:gd name="T2" fmla="*/ 88524 w 3286125"/>
              <a:gd name="T3" fmla="*/ 502853 h 3286125"/>
              <a:gd name="T4" fmla="*/ 528717 w 3286125"/>
              <a:gd name="T5" fmla="*/ 497441 h 3286125"/>
              <a:gd name="T6" fmla="*/ 0 60000 65536"/>
              <a:gd name="T7" fmla="*/ 17694720 60000 65536"/>
              <a:gd name="T8" fmla="*/ 11796480 60000 65536"/>
              <a:gd name="T9" fmla="*/ 141 w 3286125"/>
              <a:gd name="T10" fmla="*/ 1657350 h 3286125"/>
              <a:gd name="T11" fmla="*/ 1647888 w 3286125"/>
              <a:gd name="T12" fmla="*/ 3286125 h 32861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6125" h="3286125">
                <a:moveTo>
                  <a:pt x="1647887" y="3286118"/>
                </a:moveTo>
                <a:lnTo>
                  <a:pt x="1647886" y="3286117"/>
                </a:lnTo>
                <a:cubicBezTo>
                  <a:pt x="1646279" y="3286122"/>
                  <a:pt x="1644671" y="3286124"/>
                  <a:pt x="1643063" y="3286125"/>
                </a:cubicBezTo>
                <a:cubicBezTo>
                  <a:pt x="743999" y="3286125"/>
                  <a:pt x="11891" y="2563523"/>
                  <a:pt x="140" y="1664536"/>
                </a:cubicBezTo>
                <a:lnTo>
                  <a:pt x="550059" y="1657349"/>
                </a:lnTo>
                <a:lnTo>
                  <a:pt x="550059" y="1657348"/>
                </a:lnTo>
                <a:cubicBezTo>
                  <a:pt x="557877" y="2255426"/>
                  <a:pt x="1044934" y="2736159"/>
                  <a:pt x="1643063" y="2736159"/>
                </a:cubicBezTo>
                <a:cubicBezTo>
                  <a:pt x="1644132" y="2736158"/>
                  <a:pt x="1645202" y="2736157"/>
                  <a:pt x="1646271" y="2736154"/>
                </a:cubicBezTo>
                <a:close/>
              </a:path>
            </a:pathLst>
          </a:custGeom>
          <a:solidFill>
            <a:schemeClr val="accent3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0" tIns="162016" rIns="324031" bIns="0" anchor="ctr"/>
          <a:lstStyle/>
          <a:p>
            <a:pPr algn="ctr" defTabSz="685541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</a:rPr>
              <a:t>C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5" name="空心弧 14"/>
          <p:cNvSpPr>
            <a:spLocks noChangeArrowheads="1"/>
          </p:cNvSpPr>
          <p:nvPr/>
        </p:nvSpPr>
        <p:spPr bwMode="auto">
          <a:xfrm flipH="1">
            <a:off x="3398981" y="1565442"/>
            <a:ext cx="2464112" cy="2464833"/>
          </a:xfrm>
          <a:custGeom>
            <a:avLst/>
            <a:gdLst>
              <a:gd name="T0" fmla="*/ 530009 w 3286125"/>
              <a:gd name="T1" fmla="*/ 911626 h 3286125"/>
              <a:gd name="T2" fmla="*/ 88524 w 3286125"/>
              <a:gd name="T3" fmla="*/ 502853 h 3286125"/>
              <a:gd name="T4" fmla="*/ 528717 w 3286125"/>
              <a:gd name="T5" fmla="*/ 497441 h 3286125"/>
              <a:gd name="T6" fmla="*/ 0 60000 65536"/>
              <a:gd name="T7" fmla="*/ 17694720 60000 65536"/>
              <a:gd name="T8" fmla="*/ 11796480 60000 65536"/>
              <a:gd name="T9" fmla="*/ 141 w 3286125"/>
              <a:gd name="T10" fmla="*/ 1657350 h 3286125"/>
              <a:gd name="T11" fmla="*/ 1647888 w 3286125"/>
              <a:gd name="T12" fmla="*/ 3286125 h 32861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86125" h="3286125">
                <a:moveTo>
                  <a:pt x="1647887" y="3286118"/>
                </a:moveTo>
                <a:lnTo>
                  <a:pt x="1647886" y="3286117"/>
                </a:lnTo>
                <a:cubicBezTo>
                  <a:pt x="1646279" y="3286122"/>
                  <a:pt x="1644671" y="3286124"/>
                  <a:pt x="1643063" y="3286125"/>
                </a:cubicBezTo>
                <a:cubicBezTo>
                  <a:pt x="743999" y="3286125"/>
                  <a:pt x="11891" y="2563523"/>
                  <a:pt x="140" y="1664536"/>
                </a:cubicBezTo>
                <a:lnTo>
                  <a:pt x="550059" y="1657349"/>
                </a:lnTo>
                <a:lnTo>
                  <a:pt x="550059" y="1657348"/>
                </a:lnTo>
                <a:cubicBezTo>
                  <a:pt x="557877" y="2255426"/>
                  <a:pt x="1044934" y="2736159"/>
                  <a:pt x="1643063" y="2736159"/>
                </a:cubicBezTo>
                <a:cubicBezTo>
                  <a:pt x="1644132" y="2736158"/>
                  <a:pt x="1645202" y="2736157"/>
                  <a:pt x="1646271" y="2736154"/>
                </a:cubicBezTo>
                <a:close/>
              </a:path>
            </a:pathLst>
          </a:custGeom>
          <a:solidFill>
            <a:schemeClr val="accent2"/>
          </a:solidFill>
          <a:ln w="12700" algn="ctr">
            <a:solidFill>
              <a:schemeClr val="bg1"/>
            </a:solidFill>
            <a:miter lim="800000"/>
            <a:headEnd/>
            <a:tailEnd/>
          </a:ln>
        </p:spPr>
        <p:txBody>
          <a:bodyPr lIns="324031" tIns="162016" rIns="0" bIns="0" anchor="ctr"/>
          <a:lstStyle/>
          <a:p>
            <a:pPr algn="ctr" defTabSz="685541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</a:rPr>
              <a:t>D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6" name="等腰三角形 5"/>
          <p:cNvSpPr>
            <a:spLocks noChangeArrowheads="1"/>
          </p:cNvSpPr>
          <p:nvPr/>
        </p:nvSpPr>
        <p:spPr bwMode="auto">
          <a:xfrm rot="-2700000">
            <a:off x="3554295" y="1820997"/>
            <a:ext cx="246412" cy="211703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 w="12700" algn="ctr">
            <a:noFill/>
            <a:miter lim="800000"/>
            <a:headEnd/>
            <a:tailEnd/>
          </a:ln>
        </p:spPr>
        <p:txBody>
          <a:bodyPr lIns="68586" tIns="34294" rIns="68586" bIns="34294" anchor="ctr"/>
          <a:lstStyle/>
          <a:p>
            <a:pPr algn="ctr" defTabSz="685541"/>
            <a:endParaRPr lang="zh-CN" altLang="en-US" sz="13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7" name="等腰三角形 6"/>
          <p:cNvSpPr>
            <a:spLocks noChangeArrowheads="1"/>
          </p:cNvSpPr>
          <p:nvPr/>
        </p:nvSpPr>
        <p:spPr bwMode="auto">
          <a:xfrm rot="2700000" flipV="1">
            <a:off x="3552747" y="3556777"/>
            <a:ext cx="249508" cy="21057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 w="12700" algn="ctr">
            <a:noFill/>
            <a:miter lim="800000"/>
            <a:headEnd/>
            <a:tailEnd/>
          </a:ln>
        </p:spPr>
        <p:txBody>
          <a:bodyPr rot="10800000" lIns="68586" tIns="34294" rIns="68586" bIns="34294" anchor="ctr"/>
          <a:lstStyle/>
          <a:p>
            <a:pPr algn="ctr" defTabSz="685541"/>
            <a:endParaRPr lang="zh-CN" altLang="en-US" sz="13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8" name="等腰三角形 7"/>
          <p:cNvSpPr>
            <a:spLocks noChangeArrowheads="1"/>
          </p:cNvSpPr>
          <p:nvPr/>
        </p:nvSpPr>
        <p:spPr bwMode="auto">
          <a:xfrm rot="2700000" flipH="1">
            <a:off x="5438913" y="1822311"/>
            <a:ext cx="249507" cy="209076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</p:spPr>
        <p:txBody>
          <a:bodyPr lIns="68586" tIns="34294" rIns="68586" bIns="34294" anchor="ctr"/>
          <a:lstStyle/>
          <a:p>
            <a:pPr algn="ctr" defTabSz="685541"/>
            <a:endParaRPr lang="zh-CN" altLang="en-US" sz="13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9" name="等腰三角形 8"/>
          <p:cNvSpPr>
            <a:spLocks noChangeArrowheads="1"/>
          </p:cNvSpPr>
          <p:nvPr/>
        </p:nvSpPr>
        <p:spPr bwMode="auto">
          <a:xfrm rot="-2700000" flipH="1" flipV="1">
            <a:off x="5440462" y="3555454"/>
            <a:ext cx="246410" cy="2132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</p:spPr>
        <p:txBody>
          <a:bodyPr rot="10800000" lIns="68586" tIns="34294" rIns="68586" bIns="34294" anchor="ctr"/>
          <a:lstStyle/>
          <a:p>
            <a:pPr algn="ctr" defTabSz="685541"/>
            <a:endParaRPr lang="zh-CN" altLang="en-US" sz="13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0" name="椭圆 9"/>
          <p:cNvSpPr>
            <a:spLocks noChangeArrowheads="1"/>
          </p:cNvSpPr>
          <p:nvPr/>
        </p:nvSpPr>
        <p:spPr bwMode="auto">
          <a:xfrm>
            <a:off x="3142117" y="1318958"/>
            <a:ext cx="2956934" cy="2957799"/>
          </a:xfrm>
          <a:prstGeom prst="ellipse">
            <a:avLst/>
          </a:prstGeom>
          <a:noFill/>
          <a:ln w="12700" algn="ctr">
            <a:solidFill>
              <a:srgbClr val="7F7F7F"/>
            </a:solidFill>
            <a:prstDash val="dash"/>
            <a:miter lim="800000"/>
            <a:headEnd/>
            <a:tailEnd/>
          </a:ln>
        </p:spPr>
        <p:txBody>
          <a:bodyPr lIns="68586" tIns="34294" rIns="68586" bIns="34294" anchor="ctr"/>
          <a:lstStyle/>
          <a:p>
            <a:pPr algn="ctr" defTabSz="685541"/>
            <a:endParaRPr lang="zh-CN" altLang="en-US" sz="1300" dirty="0">
              <a:solidFill>
                <a:srgbClr val="FFFFFF"/>
              </a:solidFill>
              <a:latin typeface="微软雅黑" pitchFamily="34" charset="-122"/>
            </a:endParaRPr>
          </a:p>
        </p:txBody>
      </p:sp>
      <p:sp>
        <p:nvSpPr>
          <p:cNvPr id="11" name="文本框 23"/>
          <p:cNvSpPr txBox="1">
            <a:spLocks noChangeArrowheads="1"/>
          </p:cNvSpPr>
          <p:nvPr/>
        </p:nvSpPr>
        <p:spPr bwMode="auto">
          <a:xfrm>
            <a:off x="3887324" y="2527179"/>
            <a:ext cx="1468013" cy="76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6" tIns="34294" rIns="68586" bIns="34294">
            <a:spAutoFit/>
          </a:bodyPr>
          <a:lstStyle/>
          <a:p>
            <a:pPr algn="ctr" defTabSz="685541"/>
            <a:r>
              <a:rPr lang="zh-CN" altLang="en-US" sz="2200" dirty="0">
                <a:solidFill>
                  <a:srgbClr val="808080"/>
                </a:solidFill>
                <a:latin typeface="微软雅黑" pitchFamily="34" charset="-122"/>
              </a:rPr>
              <a:t>标题</a:t>
            </a:r>
          </a:p>
          <a:p>
            <a:pPr algn="ctr" defTabSz="685541"/>
            <a:r>
              <a:rPr lang="zh-CN" altLang="en-US" sz="2200" dirty="0">
                <a:solidFill>
                  <a:srgbClr val="808080"/>
                </a:solidFill>
                <a:latin typeface="微软雅黑" pitchFamily="34" charset="-122"/>
              </a:rPr>
              <a:t>内容</a:t>
            </a:r>
          </a:p>
        </p:txBody>
      </p:sp>
      <p:sp>
        <p:nvSpPr>
          <p:cNvPr id="12" name="文本框 27"/>
          <p:cNvSpPr txBox="1">
            <a:spLocks noChangeArrowheads="1"/>
          </p:cNvSpPr>
          <p:nvPr/>
        </p:nvSpPr>
        <p:spPr bwMode="auto">
          <a:xfrm>
            <a:off x="312122" y="1521587"/>
            <a:ext cx="2797140" cy="5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6" tIns="34294" rIns="68586" bIns="34294">
            <a:spAutoFit/>
          </a:bodyPr>
          <a:lstStyle/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</p:txBody>
      </p:sp>
      <p:sp>
        <p:nvSpPr>
          <p:cNvPr id="13" name="文本框 27"/>
          <p:cNvSpPr txBox="1">
            <a:spLocks noChangeArrowheads="1"/>
          </p:cNvSpPr>
          <p:nvPr/>
        </p:nvSpPr>
        <p:spPr bwMode="auto">
          <a:xfrm>
            <a:off x="304655" y="3582673"/>
            <a:ext cx="2797141" cy="59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6" tIns="34294" rIns="68586" bIns="34294">
            <a:spAutoFit/>
          </a:bodyPr>
          <a:lstStyle/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</p:txBody>
      </p:sp>
      <p:sp>
        <p:nvSpPr>
          <p:cNvPr id="14" name="文本框 27"/>
          <p:cNvSpPr txBox="1">
            <a:spLocks noChangeArrowheads="1"/>
          </p:cNvSpPr>
          <p:nvPr/>
        </p:nvSpPr>
        <p:spPr bwMode="auto">
          <a:xfrm>
            <a:off x="5588308" y="3582673"/>
            <a:ext cx="2797141" cy="59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6" tIns="34294" rIns="68586" bIns="34294">
            <a:spAutoFit/>
          </a:bodyPr>
          <a:lstStyle/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</p:txBody>
      </p:sp>
      <p:sp>
        <p:nvSpPr>
          <p:cNvPr id="15" name="文本框 27"/>
          <p:cNvSpPr txBox="1">
            <a:spLocks noChangeArrowheads="1"/>
          </p:cNvSpPr>
          <p:nvPr/>
        </p:nvSpPr>
        <p:spPr bwMode="auto">
          <a:xfrm>
            <a:off x="5588308" y="1524612"/>
            <a:ext cx="2797141" cy="59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6" tIns="34294" rIns="68586" bIns="34294">
            <a:spAutoFit/>
          </a:bodyPr>
          <a:lstStyle/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  <a:p>
            <a:pPr marL="214514" indent="-214514" algn="r" defTabSz="685541">
              <a:buFont typeface="Wingdings" pitchFamily="2" charset="2"/>
              <a:buChar char="n"/>
            </a:pPr>
            <a:r>
              <a:rPr lang="zh-CN" altLang="en-US" sz="1100" dirty="0">
                <a:solidFill>
                  <a:srgbClr val="808080"/>
                </a:solidFill>
                <a:latin typeface="微软雅黑" pitchFamily="34" charset="-122"/>
              </a:rPr>
              <a:t>请在此处添加您需要的文字内容</a:t>
            </a:r>
          </a:p>
        </p:txBody>
      </p:sp>
    </p:spTree>
    <p:extLst>
      <p:ext uri="{BB962C8B-B14F-4D97-AF65-F5344CB8AC3E}">
        <p14:creationId xmlns:p14="http://schemas.microsoft.com/office/powerpoint/2010/main" val="1397471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0855">
        <p14:conveyor dir="l"/>
      </p:transition>
    </mc:Choice>
    <mc:Fallback>
      <p:transition spd="med" advClick="0" advTm="10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5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/>
          <p:cNvSpPr>
            <a:spLocks noChangeArrowheads="1"/>
          </p:cNvSpPr>
          <p:nvPr/>
        </p:nvSpPr>
        <p:spPr bwMode="auto">
          <a:xfrm>
            <a:off x="646028" y="1004219"/>
            <a:ext cx="3546297" cy="189580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 sz="1013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" name="矩形 11"/>
          <p:cNvSpPr>
            <a:spLocks noChangeArrowheads="1"/>
          </p:cNvSpPr>
          <p:nvPr/>
        </p:nvSpPr>
        <p:spPr bwMode="auto">
          <a:xfrm>
            <a:off x="4967556" y="1004219"/>
            <a:ext cx="3545105" cy="189580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en-US" sz="1013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646028" y="2942893"/>
            <a:ext cx="3546297" cy="522775"/>
            <a:chOff x="0" y="0"/>
            <a:chExt cx="4727045" cy="649007"/>
          </a:xfrm>
        </p:grpSpPr>
        <p:sp>
          <p:nvSpPr>
            <p:cNvPr id="5" name="矩形 12"/>
            <p:cNvSpPr>
              <a:spLocks noChangeArrowheads="1"/>
            </p:cNvSpPr>
            <p:nvPr/>
          </p:nvSpPr>
          <p:spPr bwMode="auto">
            <a:xfrm rot="16200000">
              <a:off x="2281590" y="-2078072"/>
              <a:ext cx="163866" cy="47270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6" name="矩形 13"/>
            <p:cNvSpPr>
              <a:spLocks noChangeArrowheads="1"/>
            </p:cNvSpPr>
            <p:nvPr/>
          </p:nvSpPr>
          <p:spPr bwMode="auto">
            <a:xfrm rot="16200000">
              <a:off x="2322556" y="-2236797"/>
              <a:ext cx="81933" cy="47270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" name="矩形 14"/>
            <p:cNvSpPr>
              <a:spLocks noChangeArrowheads="1"/>
            </p:cNvSpPr>
            <p:nvPr/>
          </p:nvSpPr>
          <p:spPr bwMode="auto">
            <a:xfrm rot="16200000">
              <a:off x="2338943" y="-2338944"/>
              <a:ext cx="49160" cy="47270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8" name="矩形 15"/>
            <p:cNvSpPr>
              <a:spLocks noChangeArrowheads="1"/>
            </p:cNvSpPr>
            <p:nvPr/>
          </p:nvSpPr>
          <p:spPr bwMode="auto">
            <a:xfrm rot="16200000">
              <a:off x="2240623" y="-1837417"/>
              <a:ext cx="245799" cy="47270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709980" y="3551833"/>
            <a:ext cx="1954616" cy="24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013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请添加您的内容</a:t>
            </a:r>
          </a:p>
        </p:txBody>
      </p:sp>
      <p:sp>
        <p:nvSpPr>
          <p:cNvPr id="18" name="矩形 17"/>
          <p:cNvSpPr/>
          <p:nvPr/>
        </p:nvSpPr>
        <p:spPr>
          <a:xfrm>
            <a:off x="672403" y="3828473"/>
            <a:ext cx="3523976" cy="67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右键点击图片，找到“填充形状”图标，然后选择填充图片即可换成您的照片。右键点击图片，找到“填充形状”图标，然后选择填充图片即可换成您的照片。</a:t>
            </a:r>
          </a:p>
        </p:txBody>
      </p:sp>
      <p:grpSp>
        <p:nvGrpSpPr>
          <p:cNvPr id="9" name="组合 27"/>
          <p:cNvGrpSpPr>
            <a:grpSpLocks/>
          </p:cNvGrpSpPr>
          <p:nvPr/>
        </p:nvGrpSpPr>
        <p:grpSpPr bwMode="auto">
          <a:xfrm>
            <a:off x="4967556" y="2942891"/>
            <a:ext cx="3546297" cy="522775"/>
            <a:chOff x="0" y="0"/>
            <a:chExt cx="4727045" cy="649007"/>
          </a:xfrm>
        </p:grpSpPr>
        <p:sp>
          <p:nvSpPr>
            <p:cNvPr id="20" name="矩形 12"/>
            <p:cNvSpPr>
              <a:spLocks noChangeArrowheads="1"/>
            </p:cNvSpPr>
            <p:nvPr/>
          </p:nvSpPr>
          <p:spPr bwMode="auto">
            <a:xfrm rot="16200000">
              <a:off x="2281590" y="-2078072"/>
              <a:ext cx="163866" cy="47270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1" name="矩形 13"/>
            <p:cNvSpPr>
              <a:spLocks noChangeArrowheads="1"/>
            </p:cNvSpPr>
            <p:nvPr/>
          </p:nvSpPr>
          <p:spPr bwMode="auto">
            <a:xfrm rot="16200000">
              <a:off x="2322556" y="-2236797"/>
              <a:ext cx="81933" cy="47270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2" name="矩形 14"/>
            <p:cNvSpPr>
              <a:spLocks noChangeArrowheads="1"/>
            </p:cNvSpPr>
            <p:nvPr/>
          </p:nvSpPr>
          <p:spPr bwMode="auto">
            <a:xfrm rot="16200000">
              <a:off x="2338943" y="-2338944"/>
              <a:ext cx="49160" cy="47270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3" name="矩形 15"/>
            <p:cNvSpPr>
              <a:spLocks noChangeArrowheads="1"/>
            </p:cNvSpPr>
            <p:nvPr/>
          </p:nvSpPr>
          <p:spPr bwMode="auto">
            <a:xfrm rot="16200000">
              <a:off x="2240623" y="-1837417"/>
              <a:ext cx="245799" cy="47270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en-US" sz="1013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096510" y="3551425"/>
            <a:ext cx="1954616" cy="248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013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请添加您的内容</a:t>
            </a:r>
          </a:p>
        </p:txBody>
      </p:sp>
      <p:sp>
        <p:nvSpPr>
          <p:cNvPr id="25" name="矩形 24"/>
          <p:cNvSpPr/>
          <p:nvPr/>
        </p:nvSpPr>
        <p:spPr>
          <a:xfrm>
            <a:off x="5058933" y="3828065"/>
            <a:ext cx="3523976" cy="67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右键点击图片，找到“填充形状”图标，然后选择填充图片即可换成您的照片。右键点击图片，找到“填充形状”图标，然后选择填充图片即可换成您的照片。</a:t>
            </a:r>
          </a:p>
        </p:txBody>
      </p:sp>
    </p:spTree>
    <p:extLst>
      <p:ext uri="{BB962C8B-B14F-4D97-AF65-F5344CB8AC3E}">
        <p14:creationId xmlns:p14="http://schemas.microsoft.com/office/powerpoint/2010/main" val="3107465630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5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/>
      <p:bldP spid="18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"/>
          <p:cNvGrpSpPr/>
          <p:nvPr/>
        </p:nvGrpSpPr>
        <p:grpSpPr>
          <a:xfrm>
            <a:off x="3608227" y="1226465"/>
            <a:ext cx="2155198" cy="3632307"/>
            <a:chOff x="4960262" y="1937581"/>
            <a:chExt cx="2620409" cy="4416361"/>
          </a:xfrm>
        </p:grpSpPr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4960262" y="2615001"/>
              <a:ext cx="533009" cy="531697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5200510" y="2183081"/>
              <a:ext cx="727308" cy="7273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5691509" y="1937581"/>
              <a:ext cx="1098839" cy="1097526"/>
            </a:xfrm>
            <a:prstGeom prst="ellipse">
              <a:avLst/>
            </a:pr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6485771" y="2257912"/>
              <a:ext cx="817894" cy="813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6672193" y="2730530"/>
              <a:ext cx="908478" cy="90454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6485771" y="3467029"/>
              <a:ext cx="743062" cy="7430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>
              <a:off x="6136558" y="3837247"/>
              <a:ext cx="569768" cy="571082"/>
            </a:xfrm>
            <a:prstGeom prst="ellipse">
              <a:avLst/>
            </a:pr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>
              <a:off x="5788658" y="4122131"/>
              <a:ext cx="693174" cy="6971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5772904" y="4660391"/>
              <a:ext cx="531697" cy="534322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Oval 14"/>
            <p:cNvSpPr>
              <a:spLocks noChangeArrowheads="1"/>
            </p:cNvSpPr>
            <p:nvPr/>
          </p:nvSpPr>
          <p:spPr bwMode="auto">
            <a:xfrm>
              <a:off x="5657375" y="5592500"/>
              <a:ext cx="762755" cy="7614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129272" y="2382331"/>
              <a:ext cx="73643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  <a:endParaRPr lang="zh-CN" altLang="en-US" sz="15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489082" y="2424107"/>
              <a:ext cx="73643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  <a:endParaRPr lang="zh-CN" altLang="en-US" sz="15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526498" y="3646353"/>
              <a:ext cx="73643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03</a:t>
              </a:r>
              <a:endParaRPr lang="zh-CN" altLang="en-US" sz="15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752643" y="4280652"/>
              <a:ext cx="736439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04</a:t>
              </a:r>
              <a:endParaRPr lang="zh-CN" altLang="en-US" sz="1500" b="1" dirty="0">
                <a:solidFill>
                  <a:schemeClr val="bg1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88883" y="1822859"/>
            <a:ext cx="1934199" cy="900402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10003" y="3670514"/>
            <a:ext cx="1934199" cy="900402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8244" y="3667309"/>
            <a:ext cx="1934199" cy="900402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27481" y="1822859"/>
            <a:ext cx="1934199" cy="900402"/>
          </a:xfrm>
          <a:prstGeom prst="rect">
            <a:avLst/>
          </a:prstGeom>
          <a:noFill/>
          <a:effectLst/>
        </p:spPr>
        <p:txBody>
          <a:bodyPr wrap="none" lIns="68592" tIns="34296" rIns="68592" bIns="34296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单击此处输入标题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849293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3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3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/>
          <p:nvPr/>
        </p:nvGrpSpPr>
        <p:grpSpPr>
          <a:xfrm>
            <a:off x="3924610" y="1276428"/>
            <a:ext cx="6712614" cy="3938370"/>
            <a:chOff x="4144879" y="1701145"/>
            <a:chExt cx="8948599" cy="5250248"/>
          </a:xfrm>
        </p:grpSpPr>
        <p:sp>
          <p:nvSpPr>
            <p:cNvPr id="34" name="Freeform: Shape 18"/>
            <p:cNvSpPr>
              <a:spLocks/>
            </p:cNvSpPr>
            <p:nvPr/>
          </p:nvSpPr>
          <p:spPr bwMode="auto">
            <a:xfrm rot="1644517" flipH="1">
              <a:off x="5284737" y="1701145"/>
              <a:ext cx="2440535" cy="933303"/>
            </a:xfrm>
            <a:custGeom>
              <a:avLst/>
              <a:gdLst>
                <a:gd name="T0" fmla="*/ 287 w 455"/>
                <a:gd name="T1" fmla="*/ 0 h 174"/>
                <a:gd name="T2" fmla="*/ 287 w 455"/>
                <a:gd name="T3" fmla="*/ 81 h 174"/>
                <a:gd name="T4" fmla="*/ 0 w 455"/>
                <a:gd name="T5" fmla="*/ 81 h 174"/>
                <a:gd name="T6" fmla="*/ 0 w 455"/>
                <a:gd name="T7" fmla="*/ 174 h 174"/>
                <a:gd name="T8" fmla="*/ 287 w 455"/>
                <a:gd name="T9" fmla="*/ 174 h 174"/>
                <a:gd name="T10" fmla="*/ 455 w 455"/>
                <a:gd name="T11" fmla="*/ 174 h 174"/>
                <a:gd name="T12" fmla="*/ 287 w 455"/>
                <a:gd name="T1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5" h="174">
                  <a:moveTo>
                    <a:pt x="287" y="0"/>
                  </a:moveTo>
                  <a:lnTo>
                    <a:pt x="287" y="81"/>
                  </a:lnTo>
                  <a:lnTo>
                    <a:pt x="0" y="81"/>
                  </a:lnTo>
                  <a:lnTo>
                    <a:pt x="0" y="174"/>
                  </a:lnTo>
                  <a:lnTo>
                    <a:pt x="287" y="174"/>
                  </a:lnTo>
                  <a:lnTo>
                    <a:pt x="455" y="174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5" name="Group 19"/>
            <p:cNvGrpSpPr/>
            <p:nvPr/>
          </p:nvGrpSpPr>
          <p:grpSpPr>
            <a:xfrm>
              <a:off x="4144879" y="2043351"/>
              <a:ext cx="8948599" cy="4908042"/>
              <a:chOff x="4144879" y="2043351"/>
              <a:chExt cx="8948599" cy="4908042"/>
            </a:xfrm>
          </p:grpSpPr>
          <p:sp>
            <p:nvSpPr>
              <p:cNvPr id="36" name="Freeform: Shape 20"/>
              <p:cNvSpPr>
                <a:spLocks/>
              </p:cNvSpPr>
              <p:nvPr/>
            </p:nvSpPr>
            <p:spPr bwMode="auto">
              <a:xfrm rot="1644517" flipH="1">
                <a:off x="8385197" y="3498659"/>
                <a:ext cx="4708281" cy="847481"/>
              </a:xfrm>
              <a:custGeom>
                <a:avLst/>
                <a:gdLst>
                  <a:gd name="T0" fmla="*/ 1022 w 1022"/>
                  <a:gd name="T1" fmla="*/ 0 h 158"/>
                  <a:gd name="T2" fmla="*/ 0 w 1022"/>
                  <a:gd name="T3" fmla="*/ 0 h 158"/>
                  <a:gd name="T4" fmla="*/ 0 w 1022"/>
                  <a:gd name="T5" fmla="*/ 158 h 158"/>
                  <a:gd name="T6" fmla="*/ 1022 w 1022"/>
                  <a:gd name="T7" fmla="*/ 158 h 158"/>
                  <a:gd name="T8" fmla="*/ 1022 w 1022"/>
                  <a:gd name="T9" fmla="*/ 0 h 158"/>
                  <a:gd name="T10" fmla="*/ 1022 w 1022"/>
                  <a:gd name="T1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2" h="158">
                    <a:moveTo>
                      <a:pt x="1022" y="0"/>
                    </a:moveTo>
                    <a:lnTo>
                      <a:pt x="0" y="0"/>
                    </a:lnTo>
                    <a:lnTo>
                      <a:pt x="0" y="158"/>
                    </a:lnTo>
                    <a:lnTo>
                      <a:pt x="1022" y="158"/>
                    </a:lnTo>
                    <a:lnTo>
                      <a:pt x="1022" y="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none" lIns="91456" tIns="144025" rIns="180031" bIns="45728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zh-CN" altLang="en-US" sz="240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7" name="Freeform: Shape 21"/>
              <p:cNvSpPr>
                <a:spLocks/>
              </p:cNvSpPr>
              <p:nvPr/>
            </p:nvSpPr>
            <p:spPr bwMode="auto">
              <a:xfrm rot="1644517" flipH="1">
                <a:off x="7910498" y="4430217"/>
                <a:ext cx="4999849" cy="886358"/>
              </a:xfrm>
              <a:custGeom>
                <a:avLst/>
                <a:gdLst>
                  <a:gd name="T0" fmla="*/ 431 w 431"/>
                  <a:gd name="T1" fmla="*/ 0 h 67"/>
                  <a:gd name="T2" fmla="*/ 0 w 431"/>
                  <a:gd name="T3" fmla="*/ 0 h 67"/>
                  <a:gd name="T4" fmla="*/ 0 w 431"/>
                  <a:gd name="T5" fmla="*/ 67 h 67"/>
                  <a:gd name="T6" fmla="*/ 431 w 431"/>
                  <a:gd name="T7" fmla="*/ 67 h 67"/>
                  <a:gd name="T8" fmla="*/ 431 w 431"/>
                  <a:gd name="T9" fmla="*/ 0 h 67"/>
                  <a:gd name="connsiteX0" fmla="*/ 11899 w 11899"/>
                  <a:gd name="connsiteY0" fmla="*/ 0 h 10328"/>
                  <a:gd name="connsiteX1" fmla="*/ 1899 w 11899"/>
                  <a:gd name="connsiteY1" fmla="*/ 0 h 10328"/>
                  <a:gd name="connsiteX2" fmla="*/ 0 w 11899"/>
                  <a:gd name="connsiteY2" fmla="*/ 10328 h 10328"/>
                  <a:gd name="connsiteX3" fmla="*/ 11899 w 11899"/>
                  <a:gd name="connsiteY3" fmla="*/ 10000 h 10328"/>
                  <a:gd name="connsiteX4" fmla="*/ 11899 w 11899"/>
                  <a:gd name="connsiteY4" fmla="*/ 0 h 10328"/>
                  <a:gd name="connsiteX0" fmla="*/ 11924 w 11924"/>
                  <a:gd name="connsiteY0" fmla="*/ 0 h 10328"/>
                  <a:gd name="connsiteX1" fmla="*/ 0 w 11924"/>
                  <a:gd name="connsiteY1" fmla="*/ 164 h 10328"/>
                  <a:gd name="connsiteX2" fmla="*/ 25 w 11924"/>
                  <a:gd name="connsiteY2" fmla="*/ 10328 h 10328"/>
                  <a:gd name="connsiteX3" fmla="*/ 11924 w 11924"/>
                  <a:gd name="connsiteY3" fmla="*/ 10000 h 10328"/>
                  <a:gd name="connsiteX4" fmla="*/ 11924 w 11924"/>
                  <a:gd name="connsiteY4" fmla="*/ 0 h 10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24" h="10328">
                    <a:moveTo>
                      <a:pt x="11924" y="0"/>
                    </a:moveTo>
                    <a:lnTo>
                      <a:pt x="0" y="164"/>
                    </a:lnTo>
                    <a:cubicBezTo>
                      <a:pt x="0" y="3448"/>
                      <a:pt x="25" y="6895"/>
                      <a:pt x="25" y="10328"/>
                    </a:cubicBezTo>
                    <a:cubicBezTo>
                      <a:pt x="3134" y="10328"/>
                      <a:pt x="8792" y="10000"/>
                      <a:pt x="11924" y="10000"/>
                    </a:cubicBezTo>
                    <a:lnTo>
                      <a:pt x="119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none" lIns="91456" tIns="180031" rIns="180031" bIns="45728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zh-CN" altLang="en-US" sz="240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8" name="Freeform: Shape 22"/>
              <p:cNvSpPr>
                <a:spLocks/>
              </p:cNvSpPr>
              <p:nvPr/>
            </p:nvSpPr>
            <p:spPr bwMode="auto">
              <a:xfrm rot="1644517" flipH="1">
                <a:off x="7467142" y="5305642"/>
                <a:ext cx="5051883" cy="858209"/>
              </a:xfrm>
              <a:custGeom>
                <a:avLst/>
                <a:gdLst>
                  <a:gd name="T0" fmla="*/ 431 w 431"/>
                  <a:gd name="T1" fmla="*/ 0 h 67"/>
                  <a:gd name="T2" fmla="*/ 0 w 431"/>
                  <a:gd name="T3" fmla="*/ 0 h 67"/>
                  <a:gd name="T4" fmla="*/ 0 w 431"/>
                  <a:gd name="T5" fmla="*/ 67 h 67"/>
                  <a:gd name="T6" fmla="*/ 431 w 431"/>
                  <a:gd name="T7" fmla="*/ 67 h 67"/>
                  <a:gd name="T8" fmla="*/ 431 w 431"/>
                  <a:gd name="T9" fmla="*/ 0 h 67"/>
                  <a:gd name="connsiteX0" fmla="*/ 11924 w 11924"/>
                  <a:gd name="connsiteY0" fmla="*/ 0 h 10000"/>
                  <a:gd name="connsiteX1" fmla="*/ 1924 w 11924"/>
                  <a:gd name="connsiteY1" fmla="*/ 0 h 10000"/>
                  <a:gd name="connsiteX2" fmla="*/ 0 w 11924"/>
                  <a:gd name="connsiteY2" fmla="*/ 10000 h 10000"/>
                  <a:gd name="connsiteX3" fmla="*/ 11924 w 11924"/>
                  <a:gd name="connsiteY3" fmla="*/ 10000 h 10000"/>
                  <a:gd name="connsiteX4" fmla="*/ 11924 w 11924"/>
                  <a:gd name="connsiteY4" fmla="*/ 0 h 10000"/>
                  <a:gd name="connsiteX0" fmla="*/ 11924 w 11924"/>
                  <a:gd name="connsiteY0" fmla="*/ 0 h 10000"/>
                  <a:gd name="connsiteX1" fmla="*/ 0 w 11924"/>
                  <a:gd name="connsiteY1" fmla="*/ 164 h 10000"/>
                  <a:gd name="connsiteX2" fmla="*/ 0 w 11924"/>
                  <a:gd name="connsiteY2" fmla="*/ 10000 h 10000"/>
                  <a:gd name="connsiteX3" fmla="*/ 11924 w 11924"/>
                  <a:gd name="connsiteY3" fmla="*/ 10000 h 10000"/>
                  <a:gd name="connsiteX4" fmla="*/ 11924 w 11924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24" h="10000">
                    <a:moveTo>
                      <a:pt x="11924" y="0"/>
                    </a:moveTo>
                    <a:lnTo>
                      <a:pt x="0" y="164"/>
                    </a:lnTo>
                    <a:lnTo>
                      <a:pt x="0" y="10000"/>
                    </a:lnTo>
                    <a:lnTo>
                      <a:pt x="11924" y="10000"/>
                    </a:lnTo>
                    <a:lnTo>
                      <a:pt x="119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none" lIns="91456" tIns="180031" rIns="180031" bIns="45728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zh-CN" altLang="en-US" sz="240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39" name="Freeform: Shape 23"/>
              <p:cNvSpPr>
                <a:spLocks/>
              </p:cNvSpPr>
              <p:nvPr/>
            </p:nvSpPr>
            <p:spPr bwMode="auto">
              <a:xfrm rot="1644517" flipH="1">
                <a:off x="7037046" y="6093184"/>
                <a:ext cx="4708281" cy="858209"/>
              </a:xfrm>
              <a:custGeom>
                <a:avLst/>
                <a:gdLst>
                  <a:gd name="T0" fmla="*/ 1022 w 1022"/>
                  <a:gd name="T1" fmla="*/ 0 h 160"/>
                  <a:gd name="T2" fmla="*/ 0 w 1022"/>
                  <a:gd name="T3" fmla="*/ 0 h 160"/>
                  <a:gd name="T4" fmla="*/ 0 w 1022"/>
                  <a:gd name="T5" fmla="*/ 160 h 160"/>
                  <a:gd name="T6" fmla="*/ 1022 w 1022"/>
                  <a:gd name="T7" fmla="*/ 160 h 160"/>
                  <a:gd name="T8" fmla="*/ 1022 w 1022"/>
                  <a:gd name="T9" fmla="*/ 0 h 160"/>
                  <a:gd name="T10" fmla="*/ 1022 w 1022"/>
                  <a:gd name="T1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2" h="160">
                    <a:moveTo>
                      <a:pt x="1022" y="0"/>
                    </a:moveTo>
                    <a:lnTo>
                      <a:pt x="0" y="0"/>
                    </a:lnTo>
                    <a:lnTo>
                      <a:pt x="0" y="160"/>
                    </a:lnTo>
                    <a:lnTo>
                      <a:pt x="1022" y="160"/>
                    </a:lnTo>
                    <a:lnTo>
                      <a:pt x="1022" y="0"/>
                    </a:lnTo>
                    <a:lnTo>
                      <a:pt x="1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none" lIns="91456" tIns="180031" rIns="180031" bIns="45728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zh-CN" altLang="en-US" sz="2400">
                    <a:solidFill>
                      <a:schemeClr val="bg1"/>
                    </a:solidFill>
                  </a:rPr>
                  <a:t>标题文本预设</a:t>
                </a:r>
              </a:p>
            </p:txBody>
          </p:sp>
          <p:sp>
            <p:nvSpPr>
              <p:cNvPr id="40" name="Freeform: Shape 24"/>
              <p:cNvSpPr>
                <a:spLocks/>
              </p:cNvSpPr>
              <p:nvPr/>
            </p:nvSpPr>
            <p:spPr bwMode="auto">
              <a:xfrm rot="1644517" flipH="1">
                <a:off x="7612845" y="2162188"/>
                <a:ext cx="992306" cy="1281951"/>
              </a:xfrm>
              <a:custGeom>
                <a:avLst/>
                <a:gdLst>
                  <a:gd name="T0" fmla="*/ 185 w 185"/>
                  <a:gd name="T1" fmla="*/ 146 h 239"/>
                  <a:gd name="T2" fmla="*/ 0 w 185"/>
                  <a:gd name="T3" fmla="*/ 0 h 239"/>
                  <a:gd name="T4" fmla="*/ 0 w 185"/>
                  <a:gd name="T5" fmla="*/ 158 h 239"/>
                  <a:gd name="T6" fmla="*/ 185 w 185"/>
                  <a:gd name="T7" fmla="*/ 239 h 239"/>
                  <a:gd name="T8" fmla="*/ 185 w 185"/>
                  <a:gd name="T9" fmla="*/ 146 h 239"/>
                  <a:gd name="T10" fmla="*/ 185 w 185"/>
                  <a:gd name="T11" fmla="*/ 146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239">
                    <a:moveTo>
                      <a:pt x="185" y="146"/>
                    </a:moveTo>
                    <a:lnTo>
                      <a:pt x="0" y="0"/>
                    </a:lnTo>
                    <a:lnTo>
                      <a:pt x="0" y="158"/>
                    </a:lnTo>
                    <a:lnTo>
                      <a:pt x="185" y="239"/>
                    </a:lnTo>
                    <a:lnTo>
                      <a:pt x="185" y="146"/>
                    </a:lnTo>
                    <a:lnTo>
                      <a:pt x="185" y="14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25"/>
              <p:cNvSpPr>
                <a:spLocks/>
              </p:cNvSpPr>
              <p:nvPr/>
            </p:nvSpPr>
            <p:spPr bwMode="auto">
              <a:xfrm rot="1644517" flipH="1">
                <a:off x="6465928" y="4365954"/>
                <a:ext cx="992306" cy="1298042"/>
              </a:xfrm>
              <a:custGeom>
                <a:avLst/>
                <a:gdLst>
                  <a:gd name="T0" fmla="*/ 185 w 185"/>
                  <a:gd name="T1" fmla="*/ 93 h 242"/>
                  <a:gd name="T2" fmla="*/ 0 w 185"/>
                  <a:gd name="T3" fmla="*/ 242 h 242"/>
                  <a:gd name="T4" fmla="*/ 0 w 185"/>
                  <a:gd name="T5" fmla="*/ 82 h 242"/>
                  <a:gd name="T6" fmla="*/ 185 w 185"/>
                  <a:gd name="T7" fmla="*/ 0 h 242"/>
                  <a:gd name="T8" fmla="*/ 185 w 185"/>
                  <a:gd name="T9" fmla="*/ 93 h 242"/>
                  <a:gd name="T10" fmla="*/ 185 w 185"/>
                  <a:gd name="T11" fmla="*/ 93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242">
                    <a:moveTo>
                      <a:pt x="185" y="93"/>
                    </a:moveTo>
                    <a:lnTo>
                      <a:pt x="0" y="242"/>
                    </a:lnTo>
                    <a:lnTo>
                      <a:pt x="0" y="82"/>
                    </a:lnTo>
                    <a:lnTo>
                      <a:pt x="185" y="0"/>
                    </a:lnTo>
                    <a:lnTo>
                      <a:pt x="185" y="93"/>
                    </a:lnTo>
                    <a:lnTo>
                      <a:pt x="185" y="9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Freeform: Shape 26"/>
              <p:cNvSpPr>
                <a:spLocks/>
              </p:cNvSpPr>
              <p:nvPr/>
            </p:nvSpPr>
            <p:spPr bwMode="auto">
              <a:xfrm rot="1644517" flipH="1">
                <a:off x="6820250" y="3889155"/>
                <a:ext cx="992306" cy="885029"/>
              </a:xfrm>
              <a:custGeom>
                <a:avLst/>
                <a:gdLst>
                  <a:gd name="T0" fmla="*/ 0 w 185"/>
                  <a:gd name="T1" fmla="*/ 5 h 165"/>
                  <a:gd name="T2" fmla="*/ 0 w 185"/>
                  <a:gd name="T3" fmla="*/ 165 h 165"/>
                  <a:gd name="T4" fmla="*/ 185 w 185"/>
                  <a:gd name="T5" fmla="*/ 93 h 165"/>
                  <a:gd name="T6" fmla="*/ 185 w 185"/>
                  <a:gd name="T7" fmla="*/ 0 h 165"/>
                  <a:gd name="T8" fmla="*/ 0 w 185"/>
                  <a:gd name="T9" fmla="*/ 5 h 165"/>
                  <a:gd name="T10" fmla="*/ 0 w 185"/>
                  <a:gd name="T11" fmla="*/ 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65">
                    <a:moveTo>
                      <a:pt x="0" y="5"/>
                    </a:moveTo>
                    <a:lnTo>
                      <a:pt x="0" y="165"/>
                    </a:lnTo>
                    <a:lnTo>
                      <a:pt x="185" y="93"/>
                    </a:lnTo>
                    <a:lnTo>
                      <a:pt x="185" y="0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27"/>
              <p:cNvSpPr>
                <a:spLocks/>
              </p:cNvSpPr>
              <p:nvPr/>
            </p:nvSpPr>
            <p:spPr bwMode="auto">
              <a:xfrm rot="1644517" flipH="1">
                <a:off x="7256055" y="3051398"/>
                <a:ext cx="992306" cy="879664"/>
              </a:xfrm>
              <a:custGeom>
                <a:avLst/>
                <a:gdLst>
                  <a:gd name="T0" fmla="*/ 0 w 185"/>
                  <a:gd name="T1" fmla="*/ 160 h 164"/>
                  <a:gd name="T2" fmla="*/ 0 w 185"/>
                  <a:gd name="T3" fmla="*/ 0 h 164"/>
                  <a:gd name="T4" fmla="*/ 185 w 185"/>
                  <a:gd name="T5" fmla="*/ 71 h 164"/>
                  <a:gd name="T6" fmla="*/ 185 w 185"/>
                  <a:gd name="T7" fmla="*/ 164 h 164"/>
                  <a:gd name="T8" fmla="*/ 0 w 185"/>
                  <a:gd name="T9" fmla="*/ 160 h 164"/>
                  <a:gd name="T10" fmla="*/ 0 w 185"/>
                  <a:gd name="T11" fmla="*/ 16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164">
                    <a:moveTo>
                      <a:pt x="0" y="160"/>
                    </a:moveTo>
                    <a:lnTo>
                      <a:pt x="0" y="0"/>
                    </a:lnTo>
                    <a:lnTo>
                      <a:pt x="185" y="71"/>
                    </a:lnTo>
                    <a:lnTo>
                      <a:pt x="185" y="164"/>
                    </a:lnTo>
                    <a:lnTo>
                      <a:pt x="0" y="160"/>
                    </a:lnTo>
                    <a:lnTo>
                      <a:pt x="0" y="1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28"/>
              <p:cNvSpPr>
                <a:spLocks/>
              </p:cNvSpPr>
              <p:nvPr/>
            </p:nvSpPr>
            <p:spPr bwMode="auto">
              <a:xfrm rot="1644517" flipH="1">
                <a:off x="4298315" y="3595397"/>
                <a:ext cx="2440535" cy="949395"/>
              </a:xfrm>
              <a:custGeom>
                <a:avLst/>
                <a:gdLst>
                  <a:gd name="T0" fmla="*/ 455 w 455"/>
                  <a:gd name="T1" fmla="*/ 0 h 177"/>
                  <a:gd name="T2" fmla="*/ 287 w 455"/>
                  <a:gd name="T3" fmla="*/ 0 h 177"/>
                  <a:gd name="T4" fmla="*/ 0 w 455"/>
                  <a:gd name="T5" fmla="*/ 0 h 177"/>
                  <a:gd name="T6" fmla="*/ 0 w 455"/>
                  <a:gd name="T7" fmla="*/ 93 h 177"/>
                  <a:gd name="T8" fmla="*/ 287 w 455"/>
                  <a:gd name="T9" fmla="*/ 93 h 177"/>
                  <a:gd name="T10" fmla="*/ 287 w 455"/>
                  <a:gd name="T11" fmla="*/ 177 h 177"/>
                  <a:gd name="T12" fmla="*/ 455 w 455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5" h="177">
                    <a:moveTo>
                      <a:pt x="455" y="0"/>
                    </a:moveTo>
                    <a:lnTo>
                      <a:pt x="287" y="0"/>
                    </a:lnTo>
                    <a:lnTo>
                      <a:pt x="0" y="0"/>
                    </a:lnTo>
                    <a:lnTo>
                      <a:pt x="0" y="93"/>
                    </a:lnTo>
                    <a:lnTo>
                      <a:pt x="287" y="93"/>
                    </a:lnTo>
                    <a:lnTo>
                      <a:pt x="287" y="177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29"/>
              <p:cNvSpPr>
                <a:spLocks/>
              </p:cNvSpPr>
              <p:nvPr/>
            </p:nvSpPr>
            <p:spPr bwMode="auto">
              <a:xfrm rot="1644517" flipH="1">
                <a:off x="4144879" y="2994780"/>
                <a:ext cx="2987643" cy="498836"/>
              </a:xfrm>
              <a:custGeom>
                <a:avLst/>
                <a:gdLst>
                  <a:gd name="T0" fmla="*/ 121 w 235"/>
                  <a:gd name="T1" fmla="*/ 0 h 39"/>
                  <a:gd name="T2" fmla="*/ 0 w 235"/>
                  <a:gd name="T3" fmla="*/ 0 h 39"/>
                  <a:gd name="T4" fmla="*/ 0 w 235"/>
                  <a:gd name="T5" fmla="*/ 39 h 39"/>
                  <a:gd name="T6" fmla="*/ 121 w 235"/>
                  <a:gd name="T7" fmla="*/ 39 h 39"/>
                  <a:gd name="T8" fmla="*/ 197 w 235"/>
                  <a:gd name="T9" fmla="*/ 39 h 39"/>
                  <a:gd name="T10" fmla="*/ 235 w 235"/>
                  <a:gd name="T11" fmla="*/ 0 h 39"/>
                  <a:gd name="T12" fmla="*/ 121 w 235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" h="39">
                    <a:moveTo>
                      <a:pt x="121" y="0"/>
                    </a:move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47" y="39"/>
                      <a:pt x="172" y="39"/>
                      <a:pt x="197" y="39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197" y="0"/>
                      <a:pt x="159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30"/>
              <p:cNvSpPr>
                <a:spLocks/>
              </p:cNvSpPr>
              <p:nvPr/>
            </p:nvSpPr>
            <p:spPr bwMode="auto">
              <a:xfrm rot="1644517" flipH="1">
                <a:off x="4404138" y="2494803"/>
                <a:ext cx="2987643" cy="498836"/>
              </a:xfrm>
              <a:custGeom>
                <a:avLst/>
                <a:gdLst>
                  <a:gd name="T0" fmla="*/ 197 w 235"/>
                  <a:gd name="T1" fmla="*/ 0 h 39"/>
                  <a:gd name="T2" fmla="*/ 121 w 235"/>
                  <a:gd name="T3" fmla="*/ 0 h 39"/>
                  <a:gd name="T4" fmla="*/ 121 w 235"/>
                  <a:gd name="T5" fmla="*/ 0 h 39"/>
                  <a:gd name="T6" fmla="*/ 0 w 235"/>
                  <a:gd name="T7" fmla="*/ 0 h 39"/>
                  <a:gd name="T8" fmla="*/ 0 w 235"/>
                  <a:gd name="T9" fmla="*/ 39 h 39"/>
                  <a:gd name="T10" fmla="*/ 121 w 235"/>
                  <a:gd name="T11" fmla="*/ 39 h 39"/>
                  <a:gd name="T12" fmla="*/ 121 w 235"/>
                  <a:gd name="T13" fmla="*/ 39 h 39"/>
                  <a:gd name="T14" fmla="*/ 235 w 235"/>
                  <a:gd name="T15" fmla="*/ 39 h 39"/>
                  <a:gd name="T16" fmla="*/ 197 w 235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" h="39">
                    <a:moveTo>
                      <a:pt x="197" y="0"/>
                    </a:moveTo>
                    <a:cubicBezTo>
                      <a:pt x="172" y="0"/>
                      <a:pt x="147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1" y="0"/>
                      <a:pt x="41" y="0"/>
                      <a:pt x="0" y="0"/>
                    </a:cubicBezTo>
                    <a:cubicBezTo>
                      <a:pt x="0" y="13"/>
                      <a:pt x="0" y="26"/>
                      <a:pt x="0" y="39"/>
                    </a:cubicBezTo>
                    <a:cubicBezTo>
                      <a:pt x="41" y="39"/>
                      <a:pt x="8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59" y="39"/>
                      <a:pt x="197" y="39"/>
                      <a:pt x="235" y="39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TextBox 31"/>
              <p:cNvSpPr txBox="1"/>
              <p:nvPr/>
            </p:nvSpPr>
            <p:spPr>
              <a:xfrm rot="1667197">
                <a:off x="5819822" y="2043351"/>
                <a:ext cx="801823" cy="461665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id-ID" sz="2400" b="1">
                    <a:solidFill>
                      <a:schemeClr val="bg1"/>
                    </a:solidFill>
                  </a:rPr>
                  <a:t>30%</a:t>
                </a:r>
              </a:p>
            </p:txBody>
          </p:sp>
          <p:sp>
            <p:nvSpPr>
              <p:cNvPr id="48" name="TextBox 32"/>
              <p:cNvSpPr txBox="1"/>
              <p:nvPr/>
            </p:nvSpPr>
            <p:spPr>
              <a:xfrm rot="1667197">
                <a:off x="5057822" y="2297351"/>
                <a:ext cx="801823" cy="461665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id-ID" sz="2400" b="1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49" name="TextBox 33"/>
              <p:cNvSpPr txBox="1"/>
              <p:nvPr/>
            </p:nvSpPr>
            <p:spPr>
              <a:xfrm rot="1667197">
                <a:off x="5235622" y="3643552"/>
                <a:ext cx="801823" cy="461665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id-ID" sz="2400" b="1">
                    <a:solidFill>
                      <a:schemeClr val="bg1"/>
                    </a:solidFill>
                  </a:rPr>
                  <a:t>37%</a:t>
                </a:r>
              </a:p>
            </p:txBody>
          </p:sp>
          <p:sp>
            <p:nvSpPr>
              <p:cNvPr id="50" name="TextBox 34"/>
              <p:cNvSpPr txBox="1"/>
              <p:nvPr/>
            </p:nvSpPr>
            <p:spPr>
              <a:xfrm rot="1667197">
                <a:off x="4829222" y="2805352"/>
                <a:ext cx="801823" cy="461665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id-ID" sz="2400" b="1">
                    <a:solidFill>
                      <a:schemeClr val="bg1"/>
                    </a:solidFill>
                  </a:rPr>
                  <a:t>43%</a:t>
                </a:r>
              </a:p>
            </p:txBody>
          </p:sp>
        </p:grpSp>
      </p:grpSp>
      <p:grpSp>
        <p:nvGrpSpPr>
          <p:cNvPr id="5" name="Group 35"/>
          <p:cNvGrpSpPr/>
          <p:nvPr/>
        </p:nvGrpSpPr>
        <p:grpSpPr>
          <a:xfrm>
            <a:off x="780923" y="1617725"/>
            <a:ext cx="3867115" cy="2524539"/>
            <a:chOff x="6023992" y="1726102"/>
            <a:chExt cx="5155259" cy="3365468"/>
          </a:xfrm>
        </p:grpSpPr>
        <p:grpSp>
          <p:nvGrpSpPr>
            <p:cNvPr id="6" name="Group 36"/>
            <p:cNvGrpSpPr/>
            <p:nvPr/>
          </p:nvGrpSpPr>
          <p:grpSpPr>
            <a:xfrm>
              <a:off x="6023992" y="1726102"/>
              <a:ext cx="5144231" cy="700515"/>
              <a:chOff x="5403632" y="1998273"/>
              <a:chExt cx="5144231" cy="700515"/>
            </a:xfrm>
          </p:grpSpPr>
          <p:grpSp>
            <p:nvGrpSpPr>
              <p:cNvPr id="28" name="Group 58"/>
              <p:cNvGrpSpPr/>
              <p:nvPr/>
            </p:nvGrpSpPr>
            <p:grpSpPr>
              <a:xfrm>
                <a:off x="5403632" y="2028913"/>
                <a:ext cx="399214" cy="399214"/>
                <a:chOff x="0" y="0"/>
                <a:chExt cx="767929" cy="767929"/>
              </a:xfrm>
            </p:grpSpPr>
            <p:sp>
              <p:nvSpPr>
                <p:cNvPr id="32" name="Freeform: Shape 62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Freeform: Shape 63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9" name="Group 59"/>
              <p:cNvGrpSpPr/>
              <p:nvPr/>
            </p:nvGrpSpPr>
            <p:grpSpPr>
              <a:xfrm>
                <a:off x="5802845" y="1998273"/>
                <a:ext cx="4745018" cy="700515"/>
                <a:chOff x="6729846" y="3935367"/>
                <a:chExt cx="4745018" cy="700515"/>
              </a:xfrm>
            </p:grpSpPr>
            <p:sp>
              <p:nvSpPr>
                <p:cNvPr id="30" name="Rectangle 60"/>
                <p:cNvSpPr/>
                <p:nvPr/>
              </p:nvSpPr>
              <p:spPr>
                <a:xfrm>
                  <a:off x="6729846" y="3935367"/>
                  <a:ext cx="1368030" cy="215444"/>
                </a:xfrm>
                <a:prstGeom prst="rect">
                  <a:avLst/>
                </a:prstGeom>
              </p:spPr>
              <p:txBody>
                <a:bodyPr wrap="none" lIns="144025" tIns="0" rIns="144025" bIns="0" anchor="ctr">
                  <a:normAutofit fontScale="92500" lnSpcReduction="10000"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1" name="Rectangle 61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25" tIns="0" rIns="144025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7" name="Group 37"/>
            <p:cNvGrpSpPr/>
            <p:nvPr/>
          </p:nvGrpSpPr>
          <p:grpSpPr>
            <a:xfrm>
              <a:off x="6023992" y="2614420"/>
              <a:ext cx="5155259" cy="700515"/>
              <a:chOff x="5403632" y="2988092"/>
              <a:chExt cx="5155259" cy="700515"/>
            </a:xfrm>
          </p:grpSpPr>
          <p:grpSp>
            <p:nvGrpSpPr>
              <p:cNvPr id="22" name="Group 52"/>
              <p:cNvGrpSpPr/>
              <p:nvPr/>
            </p:nvGrpSpPr>
            <p:grpSpPr>
              <a:xfrm>
                <a:off x="5403632" y="3066578"/>
                <a:ext cx="399214" cy="399214"/>
                <a:chOff x="0" y="0"/>
                <a:chExt cx="767929" cy="767929"/>
              </a:xfrm>
            </p:grpSpPr>
            <p:sp>
              <p:nvSpPr>
                <p:cNvPr id="26" name="Freeform: Shape 56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: Shape 57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3" name="Group 53"/>
              <p:cNvGrpSpPr/>
              <p:nvPr/>
            </p:nvGrpSpPr>
            <p:grpSpPr>
              <a:xfrm>
                <a:off x="5813873" y="2988092"/>
                <a:ext cx="4745018" cy="700515"/>
                <a:chOff x="6729846" y="3935367"/>
                <a:chExt cx="4745018" cy="700515"/>
              </a:xfrm>
            </p:grpSpPr>
            <p:sp>
              <p:nvSpPr>
                <p:cNvPr id="24" name="Rectangle 54"/>
                <p:cNvSpPr/>
                <p:nvPr/>
              </p:nvSpPr>
              <p:spPr>
                <a:xfrm>
                  <a:off x="6729846" y="3935367"/>
                  <a:ext cx="1368030" cy="215444"/>
                </a:xfrm>
                <a:prstGeom prst="rect">
                  <a:avLst/>
                </a:prstGeom>
              </p:spPr>
              <p:txBody>
                <a:bodyPr wrap="none" lIns="144025" tIns="0" rIns="144025" bIns="0" anchor="ctr">
                  <a:normAutofit fontScale="92500" lnSpcReduction="10000"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25" name="Rectangle 55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25" tIns="0" rIns="144025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8" name="Group 38"/>
            <p:cNvGrpSpPr/>
            <p:nvPr/>
          </p:nvGrpSpPr>
          <p:grpSpPr>
            <a:xfrm>
              <a:off x="6023992" y="3502738"/>
              <a:ext cx="5144231" cy="700515"/>
              <a:chOff x="5403632" y="4279235"/>
              <a:chExt cx="5144231" cy="700515"/>
            </a:xfrm>
          </p:grpSpPr>
          <p:grpSp>
            <p:nvGrpSpPr>
              <p:cNvPr id="16" name="Group 46"/>
              <p:cNvGrpSpPr/>
              <p:nvPr/>
            </p:nvGrpSpPr>
            <p:grpSpPr>
              <a:xfrm>
                <a:off x="5403632" y="4279235"/>
                <a:ext cx="399214" cy="399214"/>
                <a:chOff x="0" y="0"/>
                <a:chExt cx="767929" cy="767929"/>
              </a:xfrm>
            </p:grpSpPr>
            <p:sp>
              <p:nvSpPr>
                <p:cNvPr id="20" name="Freeform: Shape 50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Freeform: Shape 51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" name="Group 47"/>
              <p:cNvGrpSpPr/>
              <p:nvPr/>
            </p:nvGrpSpPr>
            <p:grpSpPr>
              <a:xfrm>
                <a:off x="5802845" y="4279235"/>
                <a:ext cx="4745018" cy="700515"/>
                <a:chOff x="6729846" y="3935367"/>
                <a:chExt cx="4745018" cy="700515"/>
              </a:xfrm>
            </p:grpSpPr>
            <p:sp>
              <p:nvSpPr>
                <p:cNvPr id="18" name="Rectangle 48"/>
                <p:cNvSpPr/>
                <p:nvPr/>
              </p:nvSpPr>
              <p:spPr>
                <a:xfrm>
                  <a:off x="6729846" y="3935367"/>
                  <a:ext cx="1368030" cy="215444"/>
                </a:xfrm>
                <a:prstGeom prst="rect">
                  <a:avLst/>
                </a:prstGeom>
              </p:spPr>
              <p:txBody>
                <a:bodyPr wrap="none" lIns="144025" tIns="0" rIns="144025" bIns="0" anchor="ctr">
                  <a:normAutofit fontScale="92500" lnSpcReduction="10000"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19" name="Rectangle 49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25" tIns="0" rIns="144025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</a:p>
              </p:txBody>
            </p:sp>
          </p:grpSp>
        </p:grpSp>
        <p:grpSp>
          <p:nvGrpSpPr>
            <p:cNvPr id="9" name="Group 39"/>
            <p:cNvGrpSpPr/>
            <p:nvPr/>
          </p:nvGrpSpPr>
          <p:grpSpPr>
            <a:xfrm>
              <a:off x="6023992" y="4391055"/>
              <a:ext cx="5144231" cy="700515"/>
              <a:chOff x="5403632" y="4279235"/>
              <a:chExt cx="5144231" cy="700515"/>
            </a:xfrm>
          </p:grpSpPr>
          <p:grpSp>
            <p:nvGrpSpPr>
              <p:cNvPr id="10" name="Group 40"/>
              <p:cNvGrpSpPr/>
              <p:nvPr/>
            </p:nvGrpSpPr>
            <p:grpSpPr>
              <a:xfrm>
                <a:off x="5403632" y="4279235"/>
                <a:ext cx="399214" cy="399214"/>
                <a:chOff x="0" y="0"/>
                <a:chExt cx="767929" cy="767929"/>
              </a:xfrm>
            </p:grpSpPr>
            <p:sp>
              <p:nvSpPr>
                <p:cNvPr id="14" name="Freeform: Shape 44"/>
                <p:cNvSpPr/>
                <p:nvPr/>
              </p:nvSpPr>
              <p:spPr>
                <a:xfrm>
                  <a:off x="0" y="0"/>
                  <a:ext cx="767929" cy="767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: Shape 45"/>
                <p:cNvSpPr/>
                <p:nvPr/>
              </p:nvSpPr>
              <p:spPr>
                <a:xfrm>
                  <a:off x="234638" y="227334"/>
                  <a:ext cx="298653" cy="313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04" h="21302" extrusionOk="0">
                      <a:moveTo>
                        <a:pt x="7816" y="21302"/>
                      </a:moveTo>
                      <a:cubicBezTo>
                        <a:pt x="7132" y="21302"/>
                        <a:pt x="6483" y="20993"/>
                        <a:pt x="6068" y="20461"/>
                      </a:cubicBezTo>
                      <a:lnTo>
                        <a:pt x="445" y="13277"/>
                      </a:lnTo>
                      <a:cubicBezTo>
                        <a:pt x="-287" y="12344"/>
                        <a:pt x="-97" y="11016"/>
                        <a:pt x="870" y="10308"/>
                      </a:cubicBezTo>
                      <a:cubicBezTo>
                        <a:pt x="1838" y="9597"/>
                        <a:pt x="3211" y="9785"/>
                        <a:pt x="3943" y="10719"/>
                      </a:cubicBezTo>
                      <a:lnTo>
                        <a:pt x="7643" y="15442"/>
                      </a:lnTo>
                      <a:lnTo>
                        <a:pt x="16946" y="999"/>
                      </a:lnTo>
                      <a:cubicBezTo>
                        <a:pt x="17586" y="6"/>
                        <a:pt x="18940" y="-298"/>
                        <a:pt x="19969" y="321"/>
                      </a:cubicBezTo>
                      <a:cubicBezTo>
                        <a:pt x="20997" y="939"/>
                        <a:pt x="21313" y="2248"/>
                        <a:pt x="20671" y="3243"/>
                      </a:cubicBezTo>
                      <a:lnTo>
                        <a:pt x="9680" y="20301"/>
                      </a:lnTo>
                      <a:cubicBezTo>
                        <a:pt x="9299" y="20896"/>
                        <a:pt x="8639" y="21267"/>
                        <a:pt x="7917" y="21299"/>
                      </a:cubicBezTo>
                      <a:cubicBezTo>
                        <a:pt x="7882" y="21302"/>
                        <a:pt x="7851" y="21302"/>
                        <a:pt x="7816" y="213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  <a:endParaRPr sz="16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" name="Group 41"/>
              <p:cNvGrpSpPr/>
              <p:nvPr/>
            </p:nvGrpSpPr>
            <p:grpSpPr>
              <a:xfrm>
                <a:off x="5802845" y="4279235"/>
                <a:ext cx="4745018" cy="700515"/>
                <a:chOff x="6729846" y="3935367"/>
                <a:chExt cx="4745018" cy="700515"/>
              </a:xfrm>
            </p:grpSpPr>
            <p:sp>
              <p:nvSpPr>
                <p:cNvPr id="12" name="Rectangle 42"/>
                <p:cNvSpPr/>
                <p:nvPr/>
              </p:nvSpPr>
              <p:spPr>
                <a:xfrm>
                  <a:off x="6729846" y="3935367"/>
                  <a:ext cx="1368030" cy="215444"/>
                </a:xfrm>
                <a:prstGeom prst="rect">
                  <a:avLst/>
                </a:prstGeom>
              </p:spPr>
              <p:txBody>
                <a:bodyPr wrap="none" lIns="144025" tIns="0" rIns="144025" bIns="0" anchor="ctr">
                  <a:normAutofit fontScale="92500" lnSpcReduction="10000"/>
                </a:bodyPr>
                <a:lstStyle/>
                <a:p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13" name="Rectangle 43"/>
                <p:cNvSpPr/>
                <p:nvPr/>
              </p:nvSpPr>
              <p:spPr>
                <a:xfrm>
                  <a:off x="6729846" y="4150812"/>
                  <a:ext cx="4745018" cy="485070"/>
                </a:xfrm>
                <a:prstGeom prst="rect">
                  <a:avLst/>
                </a:prstGeom>
              </p:spPr>
              <p:txBody>
                <a:bodyPr wrap="square" lIns="144025" tIns="0" rIns="144025" bIns="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0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此部分内容作为文字排版占位显示（建议使用主题字体）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66278287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029667" y="2443184"/>
            <a:ext cx="2264861" cy="48135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r>
              <a:rPr lang="zh-CN" altLang="en-US" sz="27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相关标题文字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29666" y="2905432"/>
            <a:ext cx="3852513" cy="688915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CLICK ADD RELATED TITLE TEXT, AND CLICK ADD RELATED TITLE TEXT, CLICK ADD RELATED TITLE TEXT, CLICK ON ADD RELATED TITLE WORDS.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56370" y="1229054"/>
            <a:ext cx="3099419" cy="285565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65032" tIns="32516" rIns="65032" bIns="3251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7783774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2651915" y="2945128"/>
            <a:ext cx="2756404" cy="1239688"/>
            <a:chOff x="2651454" y="2944269"/>
            <a:chExt cx="2755926" cy="1239473"/>
          </a:xfrm>
        </p:grpSpPr>
        <p:grpSp>
          <p:nvGrpSpPr>
            <p:cNvPr id="6" name="组合 5"/>
            <p:cNvGrpSpPr/>
            <p:nvPr/>
          </p:nvGrpSpPr>
          <p:grpSpPr>
            <a:xfrm>
              <a:off x="4584586" y="2944269"/>
              <a:ext cx="822794" cy="1028493"/>
              <a:chOff x="1361326" y="1123950"/>
              <a:chExt cx="1219200" cy="1524000"/>
            </a:xfrm>
            <a:solidFill>
              <a:schemeClr val="accent2"/>
            </a:solidFill>
          </p:grpSpPr>
          <p:sp>
            <p:nvSpPr>
              <p:cNvPr id="51" name="平行四边形 50"/>
              <p:cNvSpPr/>
              <p:nvPr/>
            </p:nvSpPr>
            <p:spPr>
              <a:xfrm>
                <a:off x="1361326" y="1123950"/>
                <a:ext cx="1219200" cy="1524000"/>
              </a:xfrm>
              <a:prstGeom prst="parallelogram">
                <a:avLst>
                  <a:gd name="adj" fmla="val 43141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1749604" y="1884958"/>
                <a:ext cx="457200" cy="1985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椭圆 6"/>
            <p:cNvSpPr/>
            <p:nvPr/>
          </p:nvSpPr>
          <p:spPr>
            <a:xfrm>
              <a:off x="4924863" y="3040980"/>
              <a:ext cx="310262" cy="310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70000" lnSpcReduction="20000"/>
            </a:bodyPr>
            <a:lstStyle/>
            <a:p>
              <a:pPr algn="ctr"/>
              <a:r>
                <a:rPr lang="ar-SA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ar-SA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11"/>
            <p:cNvSpPr>
              <a:spLocks/>
            </p:cNvSpPr>
            <p:nvPr/>
          </p:nvSpPr>
          <p:spPr bwMode="auto">
            <a:xfrm>
              <a:off x="4778094" y="3598397"/>
              <a:ext cx="232178" cy="257123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651454" y="3499515"/>
              <a:ext cx="1719573" cy="684227"/>
              <a:chOff x="3088854" y="4101568"/>
              <a:chExt cx="2292764" cy="912303"/>
            </a:xfrm>
          </p:grpSpPr>
          <p:sp>
            <p:nvSpPr>
              <p:cNvPr id="42" name="文本框 25"/>
              <p:cNvSpPr txBox="1">
                <a:spLocks/>
              </p:cNvSpPr>
              <p:nvPr/>
            </p:nvSpPr>
            <p:spPr bwMode="auto">
              <a:xfrm>
                <a:off x="4122642" y="4101568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43" name="文本框 26"/>
              <p:cNvSpPr txBox="1">
                <a:spLocks/>
              </p:cNvSpPr>
              <p:nvPr/>
            </p:nvSpPr>
            <p:spPr bwMode="auto">
              <a:xfrm>
                <a:off x="3088854" y="4411526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2157527" y="1915649"/>
            <a:ext cx="2676122" cy="1264269"/>
            <a:chOff x="2157152" y="1914969"/>
            <a:chExt cx="2675657" cy="1264050"/>
          </a:xfrm>
        </p:grpSpPr>
        <p:grpSp>
          <p:nvGrpSpPr>
            <p:cNvPr id="12" name="组合 11"/>
            <p:cNvGrpSpPr/>
            <p:nvPr/>
          </p:nvGrpSpPr>
          <p:grpSpPr>
            <a:xfrm>
              <a:off x="4010015" y="1914969"/>
              <a:ext cx="822794" cy="1028493"/>
              <a:chOff x="4786701" y="2312876"/>
              <a:chExt cx="1097059" cy="137132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4786701" y="2312876"/>
                <a:ext cx="1097059" cy="1371324"/>
                <a:chOff x="1371600" y="1123950"/>
                <a:chExt cx="1219200" cy="1524000"/>
              </a:xfrm>
              <a:solidFill>
                <a:schemeClr val="accent4"/>
              </a:solidFill>
            </p:grpSpPr>
            <p:sp>
              <p:nvSpPr>
                <p:cNvPr id="47" name="平行四边形 46"/>
                <p:cNvSpPr/>
                <p:nvPr/>
              </p:nvSpPr>
              <p:spPr>
                <a:xfrm>
                  <a:off x="1371600" y="1123950"/>
                  <a:ext cx="1219200" cy="1524000"/>
                </a:xfrm>
                <a:prstGeom prst="parallelogram">
                  <a:avLst>
                    <a:gd name="adj" fmla="val 4314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1749604" y="1884958"/>
                  <a:ext cx="457200" cy="198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椭圆 44"/>
              <p:cNvSpPr/>
              <p:nvPr/>
            </p:nvSpPr>
            <p:spPr>
              <a:xfrm>
                <a:off x="5238974" y="2453462"/>
                <a:ext cx="413682" cy="4136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0000" lnSpcReduction="20000"/>
              </a:bodyPr>
              <a:lstStyle/>
              <a:p>
                <a:pPr algn="ctr"/>
                <a:r>
                  <a:rPr lang="en-US" sz="14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46" name="任意多边形 13"/>
              <p:cNvSpPr>
                <a:spLocks/>
              </p:cNvSpPr>
              <p:nvPr/>
            </p:nvSpPr>
            <p:spPr bwMode="auto">
              <a:xfrm>
                <a:off x="5002949" y="3162760"/>
                <a:ext cx="376838" cy="379365"/>
              </a:xfrm>
              <a:custGeom>
                <a:avLst/>
                <a:gdLst/>
                <a:ahLst/>
                <a:cxnLst>
                  <a:cxn ang="0">
                    <a:pos x="31" y="67"/>
                  </a:cxn>
                  <a:cxn ang="0">
                    <a:pos x="23" y="67"/>
                  </a:cxn>
                  <a:cxn ang="0">
                    <a:pos x="18" y="62"/>
                  </a:cxn>
                  <a:cxn ang="0">
                    <a:pos x="18" y="51"/>
                  </a:cxn>
                  <a:cxn ang="0">
                    <a:pos x="7" y="51"/>
                  </a:cxn>
                  <a:cxn ang="0">
                    <a:pos x="2" y="46"/>
                  </a:cxn>
                  <a:cxn ang="0">
                    <a:pos x="2" y="38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1" y="7"/>
                  </a:cxn>
                  <a:cxn ang="0">
                    <a:pos x="51" y="18"/>
                  </a:cxn>
                  <a:cxn ang="0">
                    <a:pos x="62" y="18"/>
                  </a:cxn>
                  <a:cxn ang="0">
                    <a:pos x="67" y="23"/>
                  </a:cxn>
                  <a:cxn ang="0">
                    <a:pos x="67" y="30"/>
                  </a:cxn>
                  <a:cxn ang="0">
                    <a:pos x="31" y="67"/>
                  </a:cxn>
                  <a:cxn ang="0">
                    <a:pos x="56" y="31"/>
                  </a:cxn>
                  <a:cxn ang="0">
                    <a:pos x="56" y="27"/>
                  </a:cxn>
                  <a:cxn ang="0">
                    <a:pos x="42" y="13"/>
                  </a:cxn>
                  <a:cxn ang="0">
                    <a:pos x="38" y="13"/>
                  </a:cxn>
                  <a:cxn ang="0">
                    <a:pos x="13" y="38"/>
                  </a:cxn>
                  <a:cxn ang="0">
                    <a:pos x="13" y="41"/>
                  </a:cxn>
                  <a:cxn ang="0">
                    <a:pos x="28" y="56"/>
                  </a:cxn>
                  <a:cxn ang="0">
                    <a:pos x="30" y="57"/>
                  </a:cxn>
                  <a:cxn ang="0">
                    <a:pos x="31" y="56"/>
                  </a:cxn>
                  <a:cxn ang="0">
                    <a:pos x="56" y="31"/>
                  </a:cxn>
                  <a:cxn ang="0">
                    <a:pos x="53" y="29"/>
                  </a:cxn>
                  <a:cxn ang="0">
                    <a:pos x="30" y="52"/>
                  </a:cxn>
                  <a:cxn ang="0">
                    <a:pos x="17" y="39"/>
                  </a:cxn>
                  <a:cxn ang="0">
                    <a:pos x="40" y="16"/>
                  </a:cxn>
                  <a:cxn ang="0">
                    <a:pos x="53" y="29"/>
                  </a:cxn>
                </a:cxnLst>
                <a:rect l="0" t="0" r="r" b="b"/>
                <a:pathLst>
                  <a:path w="69" h="69">
                    <a:moveTo>
                      <a:pt x="31" y="67"/>
                    </a:moveTo>
                    <a:cubicBezTo>
                      <a:pt x="29" y="69"/>
                      <a:pt x="25" y="69"/>
                      <a:pt x="23" y="6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21" y="59"/>
                      <a:pt x="21" y="54"/>
                      <a:pt x="18" y="51"/>
                    </a:cubicBezTo>
                    <a:cubicBezTo>
                      <a:pt x="15" y="48"/>
                      <a:pt x="10" y="48"/>
                      <a:pt x="7" y="51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4"/>
                      <a:pt x="0" y="40"/>
                      <a:pt x="2" y="38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1" y="0"/>
                      <a:pt x="44" y="0"/>
                      <a:pt x="46" y="2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8" y="10"/>
                      <a:pt x="48" y="15"/>
                      <a:pt x="51" y="18"/>
                    </a:cubicBezTo>
                    <a:cubicBezTo>
                      <a:pt x="54" y="21"/>
                      <a:pt x="59" y="21"/>
                      <a:pt x="62" y="18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5"/>
                      <a:pt x="69" y="28"/>
                      <a:pt x="67" y="30"/>
                    </a:cubicBezTo>
                    <a:lnTo>
                      <a:pt x="31" y="67"/>
                    </a:lnTo>
                    <a:close/>
                    <a:moveTo>
                      <a:pt x="56" y="31"/>
                    </a:moveTo>
                    <a:cubicBezTo>
                      <a:pt x="57" y="30"/>
                      <a:pt x="57" y="28"/>
                      <a:pt x="56" y="2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2"/>
                      <a:pt x="39" y="12"/>
                      <a:pt x="38" y="13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2" y="39"/>
                      <a:pt x="12" y="40"/>
                      <a:pt x="13" y="41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30" y="57"/>
                      <a:pt x="31" y="56"/>
                      <a:pt x="31" y="56"/>
                    </a:cubicBezTo>
                    <a:lnTo>
                      <a:pt x="56" y="31"/>
                    </a:lnTo>
                    <a:close/>
                    <a:moveTo>
                      <a:pt x="53" y="29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40" y="16"/>
                      <a:pt x="40" y="16"/>
                      <a:pt x="40" y="16"/>
                    </a:cubicBezTo>
                    <a:lnTo>
                      <a:pt x="53" y="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57152" y="2494792"/>
              <a:ext cx="1719573" cy="684227"/>
              <a:chOff x="2301284" y="2233150"/>
              <a:chExt cx="2292764" cy="912303"/>
            </a:xfrm>
          </p:grpSpPr>
          <p:sp>
            <p:nvSpPr>
              <p:cNvPr id="40" name="文本框 23"/>
              <p:cNvSpPr txBox="1">
                <a:spLocks/>
              </p:cNvSpPr>
              <p:nvPr/>
            </p:nvSpPr>
            <p:spPr bwMode="auto">
              <a:xfrm>
                <a:off x="3335072" y="2233150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24"/>
              <p:cNvSpPr txBox="1">
                <a:spLocks/>
              </p:cNvSpPr>
              <p:nvPr/>
            </p:nvSpPr>
            <p:spPr bwMode="auto">
              <a:xfrm>
                <a:off x="2301284" y="2543108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4865588" y="3459872"/>
            <a:ext cx="2602710" cy="1028672"/>
            <a:chOff x="4864743" y="3458924"/>
            <a:chExt cx="2602258" cy="1028493"/>
          </a:xfrm>
        </p:grpSpPr>
        <p:grpSp>
          <p:nvGrpSpPr>
            <p:cNvPr id="63" name="组合 62"/>
            <p:cNvGrpSpPr/>
            <p:nvPr/>
          </p:nvGrpSpPr>
          <p:grpSpPr>
            <a:xfrm>
              <a:off x="4864743" y="3458924"/>
              <a:ext cx="822794" cy="1028493"/>
              <a:chOff x="4864743" y="3458924"/>
              <a:chExt cx="822794" cy="1028493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4864743" y="3458924"/>
                <a:ext cx="822794" cy="1028493"/>
                <a:chOff x="1361326" y="1123950"/>
                <a:chExt cx="1219200" cy="1524000"/>
              </a:xfrm>
              <a:solidFill>
                <a:schemeClr val="accent1"/>
              </a:solidFill>
            </p:grpSpPr>
            <p:sp>
              <p:nvSpPr>
                <p:cNvPr id="53" name="平行四边形 52"/>
                <p:cNvSpPr/>
                <p:nvPr/>
              </p:nvSpPr>
              <p:spPr>
                <a:xfrm>
                  <a:off x="1361326" y="1123950"/>
                  <a:ext cx="1219200" cy="1524000"/>
                </a:xfrm>
                <a:prstGeom prst="parallelogram">
                  <a:avLst>
                    <a:gd name="adj" fmla="val 4314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4" name="直接连接符 53"/>
                <p:cNvCxnSpPr/>
                <p:nvPr/>
              </p:nvCxnSpPr>
              <p:spPr>
                <a:xfrm>
                  <a:off x="1749604" y="1884958"/>
                  <a:ext cx="457200" cy="198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椭圆 4"/>
              <p:cNvSpPr/>
              <p:nvPr/>
            </p:nvSpPr>
            <p:spPr>
              <a:xfrm>
                <a:off x="5215758" y="3560673"/>
                <a:ext cx="310262" cy="310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0000" lnSpcReduction="20000"/>
              </a:bodyPr>
              <a:lstStyle/>
              <a:p>
                <a:pPr algn="ctr"/>
                <a:r>
                  <a:rPr lang="ar-SA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ar-SA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任意多边形 12"/>
              <p:cNvSpPr>
                <a:spLocks noChangeAspect="1"/>
              </p:cNvSpPr>
              <p:nvPr/>
            </p:nvSpPr>
            <p:spPr bwMode="auto">
              <a:xfrm>
                <a:off x="5019967" y="4150027"/>
                <a:ext cx="293329" cy="236554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747428" y="3705876"/>
              <a:ext cx="1719573" cy="684227"/>
              <a:chOff x="7276060" y="4376716"/>
              <a:chExt cx="2292764" cy="912303"/>
            </a:xfrm>
          </p:grpSpPr>
          <p:sp>
            <p:nvSpPr>
              <p:cNvPr id="38" name="文本框 21"/>
              <p:cNvSpPr txBox="1">
                <a:spLocks/>
              </p:cNvSpPr>
              <p:nvPr/>
            </p:nvSpPr>
            <p:spPr bwMode="auto">
              <a:xfrm>
                <a:off x="7276060" y="4376716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22"/>
              <p:cNvSpPr txBox="1">
                <a:spLocks/>
              </p:cNvSpPr>
              <p:nvPr/>
            </p:nvSpPr>
            <p:spPr bwMode="auto">
              <a:xfrm>
                <a:off x="7276060" y="4686674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4299741" y="2305311"/>
            <a:ext cx="2697186" cy="1144926"/>
            <a:chOff x="4298994" y="2304563"/>
            <a:chExt cx="2696718" cy="1144727"/>
          </a:xfrm>
        </p:grpSpPr>
        <p:grpSp>
          <p:nvGrpSpPr>
            <p:cNvPr id="60" name="组合 59"/>
            <p:cNvGrpSpPr/>
            <p:nvPr/>
          </p:nvGrpSpPr>
          <p:grpSpPr>
            <a:xfrm>
              <a:off x="4298994" y="2420797"/>
              <a:ext cx="822794" cy="1028493"/>
              <a:chOff x="4298994" y="2420797"/>
              <a:chExt cx="822794" cy="1028493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298994" y="2420797"/>
                <a:ext cx="822794" cy="1028493"/>
                <a:chOff x="1361327" y="1123950"/>
                <a:chExt cx="1219200" cy="1524000"/>
              </a:xfrm>
              <a:solidFill>
                <a:schemeClr val="accent3"/>
              </a:solidFill>
            </p:grpSpPr>
            <p:sp>
              <p:nvSpPr>
                <p:cNvPr id="49" name="平行四边形 48"/>
                <p:cNvSpPr/>
                <p:nvPr/>
              </p:nvSpPr>
              <p:spPr>
                <a:xfrm>
                  <a:off x="1361327" y="1123950"/>
                  <a:ext cx="1219200" cy="1524000"/>
                </a:xfrm>
                <a:prstGeom prst="parallelogram">
                  <a:avLst>
                    <a:gd name="adj" fmla="val 4314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>
                  <a:off x="1749604" y="1884958"/>
                  <a:ext cx="457200" cy="198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椭圆 8"/>
              <p:cNvSpPr/>
              <p:nvPr/>
            </p:nvSpPr>
            <p:spPr>
              <a:xfrm>
                <a:off x="4649340" y="2507527"/>
                <a:ext cx="310262" cy="3102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0000" lnSpcReduction="20000"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任意多边形 14"/>
              <p:cNvSpPr>
                <a:spLocks/>
              </p:cNvSpPr>
              <p:nvPr/>
            </p:nvSpPr>
            <p:spPr bwMode="auto">
              <a:xfrm>
                <a:off x="4489666" y="3098152"/>
                <a:ext cx="247481" cy="247481"/>
              </a:xfrm>
              <a:custGeom>
                <a:avLst/>
                <a:gdLst/>
                <a:ahLst/>
                <a:cxnLst>
                  <a:cxn ang="0">
                    <a:pos x="72" y="68"/>
                  </a:cxn>
                  <a:cxn ang="0">
                    <a:pos x="68" y="72"/>
                  </a:cxn>
                  <a:cxn ang="0">
                    <a:pos x="29" y="72"/>
                  </a:cxn>
                  <a:cxn ang="0">
                    <a:pos x="25" y="68"/>
                  </a:cxn>
                  <a:cxn ang="0">
                    <a:pos x="25" y="62"/>
                  </a:cxn>
                  <a:cxn ang="0">
                    <a:pos x="4" y="62"/>
                  </a:cxn>
                  <a:cxn ang="0">
                    <a:pos x="0" y="58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47" y="0"/>
                  </a:cxn>
                  <a:cxn ang="0">
                    <a:pos x="51" y="4"/>
                  </a:cxn>
                  <a:cxn ang="0">
                    <a:pos x="51" y="17"/>
                  </a:cxn>
                  <a:cxn ang="0">
                    <a:pos x="53" y="18"/>
                  </a:cxn>
                  <a:cxn ang="0">
                    <a:pos x="69" y="35"/>
                  </a:cxn>
                  <a:cxn ang="0">
                    <a:pos x="72" y="41"/>
                  </a:cxn>
                  <a:cxn ang="0">
                    <a:pos x="72" y="68"/>
                  </a:cxn>
                  <a:cxn ang="0">
                    <a:pos x="41" y="7"/>
                  </a:cxn>
                  <a:cxn ang="0">
                    <a:pos x="40" y="5"/>
                  </a:cxn>
                  <a:cxn ang="0">
                    <a:pos x="11" y="5"/>
                  </a:cxn>
                  <a:cxn ang="0">
                    <a:pos x="10" y="7"/>
                  </a:cxn>
                  <a:cxn ang="0">
                    <a:pos x="10" y="9"/>
                  </a:cxn>
                  <a:cxn ang="0">
                    <a:pos x="11" y="11"/>
                  </a:cxn>
                  <a:cxn ang="0">
                    <a:pos x="40" y="11"/>
                  </a:cxn>
                  <a:cxn ang="0">
                    <a:pos x="41" y="9"/>
                  </a:cxn>
                  <a:cxn ang="0">
                    <a:pos x="41" y="7"/>
                  </a:cxn>
                  <a:cxn ang="0">
                    <a:pos x="67" y="67"/>
                  </a:cxn>
                  <a:cxn ang="0">
                    <a:pos x="67" y="41"/>
                  </a:cxn>
                  <a:cxn ang="0">
                    <a:pos x="50" y="41"/>
                  </a:cxn>
                  <a:cxn ang="0">
                    <a:pos x="46" y="38"/>
                  </a:cxn>
                  <a:cxn ang="0">
                    <a:pos x="46" y="21"/>
                  </a:cxn>
                  <a:cxn ang="0">
                    <a:pos x="31" y="21"/>
                  </a:cxn>
                  <a:cxn ang="0">
                    <a:pos x="31" y="67"/>
                  </a:cxn>
                  <a:cxn ang="0">
                    <a:pos x="67" y="67"/>
                  </a:cxn>
                  <a:cxn ang="0">
                    <a:pos x="63" y="36"/>
                  </a:cxn>
                  <a:cxn ang="0">
                    <a:pos x="51" y="24"/>
                  </a:cxn>
                  <a:cxn ang="0">
                    <a:pos x="51" y="36"/>
                  </a:cxn>
                  <a:cxn ang="0">
                    <a:pos x="63" y="36"/>
                  </a:cxn>
                </a:cxnLst>
                <a:rect l="0" t="0" r="r" b="b"/>
                <a:pathLst>
                  <a:path w="72" h="72">
                    <a:moveTo>
                      <a:pt x="72" y="68"/>
                    </a:moveTo>
                    <a:cubicBezTo>
                      <a:pt x="72" y="71"/>
                      <a:pt x="70" y="72"/>
                      <a:pt x="68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7" y="72"/>
                      <a:pt x="25" y="71"/>
                      <a:pt x="25" y="68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1" y="62"/>
                      <a:pt x="0" y="60"/>
                      <a:pt x="0" y="5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2"/>
                      <a:pt x="51" y="4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8"/>
                      <a:pt x="52" y="18"/>
                      <a:pt x="53" y="18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71" y="36"/>
                      <a:pt x="72" y="39"/>
                      <a:pt x="72" y="41"/>
                    </a:cubicBezTo>
                    <a:lnTo>
                      <a:pt x="72" y="68"/>
                    </a:lnTo>
                    <a:close/>
                    <a:moveTo>
                      <a:pt x="41" y="7"/>
                    </a:moveTo>
                    <a:cubicBezTo>
                      <a:pt x="41" y="6"/>
                      <a:pt x="40" y="5"/>
                      <a:pt x="4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6"/>
                      <a:pt x="10" y="7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1" y="11"/>
                      <a:pt x="11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41" y="10"/>
                      <a:pt x="41" y="9"/>
                    </a:cubicBezTo>
                    <a:lnTo>
                      <a:pt x="41" y="7"/>
                    </a:lnTo>
                    <a:close/>
                    <a:moveTo>
                      <a:pt x="67" y="67"/>
                    </a:moveTo>
                    <a:cubicBezTo>
                      <a:pt x="67" y="41"/>
                      <a:pt x="67" y="41"/>
                      <a:pt x="67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1"/>
                      <a:pt x="46" y="40"/>
                      <a:pt x="46" y="38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67"/>
                      <a:pt x="31" y="67"/>
                      <a:pt x="31" y="67"/>
                    </a:cubicBezTo>
                    <a:lnTo>
                      <a:pt x="67" y="67"/>
                    </a:lnTo>
                    <a:close/>
                    <a:moveTo>
                      <a:pt x="63" y="36"/>
                    </a:move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36"/>
                      <a:pt x="51" y="36"/>
                      <a:pt x="51" y="36"/>
                    </a:cubicBezTo>
                    <a:lnTo>
                      <a:pt x="63" y="3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276139" y="2304563"/>
              <a:ext cx="1719573" cy="684227"/>
              <a:chOff x="6888200" y="2508298"/>
              <a:chExt cx="2292764" cy="912303"/>
            </a:xfrm>
          </p:grpSpPr>
          <p:sp>
            <p:nvSpPr>
              <p:cNvPr id="36" name="文本框 19"/>
              <p:cNvSpPr txBox="1">
                <a:spLocks/>
              </p:cNvSpPr>
              <p:nvPr/>
            </p:nvSpPr>
            <p:spPr bwMode="auto">
              <a:xfrm>
                <a:off x="6888200" y="2508298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37" name="文本框 20"/>
              <p:cNvSpPr txBox="1">
                <a:spLocks/>
              </p:cNvSpPr>
              <p:nvPr/>
            </p:nvSpPr>
            <p:spPr bwMode="auto">
              <a:xfrm>
                <a:off x="6888200" y="2818256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  <a:endPara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3724154" y="1336761"/>
            <a:ext cx="2858659" cy="1087392"/>
            <a:chOff x="3723507" y="1336181"/>
            <a:chExt cx="2858163" cy="1087203"/>
          </a:xfrm>
        </p:grpSpPr>
        <p:grpSp>
          <p:nvGrpSpPr>
            <p:cNvPr id="18" name="组合 17"/>
            <p:cNvGrpSpPr/>
            <p:nvPr/>
          </p:nvGrpSpPr>
          <p:grpSpPr>
            <a:xfrm>
              <a:off x="3723507" y="1394891"/>
              <a:ext cx="822794" cy="1028493"/>
              <a:chOff x="4786701" y="2312876"/>
              <a:chExt cx="1097059" cy="137132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4786701" y="2312876"/>
                <a:ext cx="1097059" cy="1371324"/>
                <a:chOff x="1371600" y="1123950"/>
                <a:chExt cx="1219200" cy="1524000"/>
              </a:xfrm>
              <a:solidFill>
                <a:schemeClr val="accent4"/>
              </a:solidFill>
            </p:grpSpPr>
            <p:sp>
              <p:nvSpPr>
                <p:cNvPr id="34" name="平行四边形 33"/>
                <p:cNvSpPr/>
                <p:nvPr/>
              </p:nvSpPr>
              <p:spPr>
                <a:xfrm>
                  <a:off x="1371600" y="1123950"/>
                  <a:ext cx="1219200" cy="15240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5" name="直接连接符 34"/>
                <p:cNvCxnSpPr/>
                <p:nvPr/>
              </p:nvCxnSpPr>
              <p:spPr>
                <a:xfrm>
                  <a:off x="1749604" y="1884958"/>
                  <a:ext cx="457200" cy="198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/>
              <p:cNvSpPr/>
              <p:nvPr/>
            </p:nvSpPr>
            <p:spPr>
              <a:xfrm>
                <a:off x="5238974" y="2453462"/>
                <a:ext cx="413682" cy="4136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0000" lnSpcReduction="20000"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任意多边形 38"/>
              <p:cNvSpPr>
                <a:spLocks/>
              </p:cNvSpPr>
              <p:nvPr/>
            </p:nvSpPr>
            <p:spPr bwMode="auto">
              <a:xfrm>
                <a:off x="5002949" y="3162760"/>
                <a:ext cx="376838" cy="379365"/>
              </a:xfrm>
              <a:custGeom>
                <a:avLst/>
                <a:gdLst/>
                <a:ahLst/>
                <a:cxnLst>
                  <a:cxn ang="0">
                    <a:pos x="31" y="67"/>
                  </a:cxn>
                  <a:cxn ang="0">
                    <a:pos x="23" y="67"/>
                  </a:cxn>
                  <a:cxn ang="0">
                    <a:pos x="18" y="62"/>
                  </a:cxn>
                  <a:cxn ang="0">
                    <a:pos x="18" y="51"/>
                  </a:cxn>
                  <a:cxn ang="0">
                    <a:pos x="7" y="51"/>
                  </a:cxn>
                  <a:cxn ang="0">
                    <a:pos x="2" y="46"/>
                  </a:cxn>
                  <a:cxn ang="0">
                    <a:pos x="2" y="38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1" y="7"/>
                  </a:cxn>
                  <a:cxn ang="0">
                    <a:pos x="51" y="18"/>
                  </a:cxn>
                  <a:cxn ang="0">
                    <a:pos x="62" y="18"/>
                  </a:cxn>
                  <a:cxn ang="0">
                    <a:pos x="67" y="23"/>
                  </a:cxn>
                  <a:cxn ang="0">
                    <a:pos x="67" y="30"/>
                  </a:cxn>
                  <a:cxn ang="0">
                    <a:pos x="31" y="67"/>
                  </a:cxn>
                  <a:cxn ang="0">
                    <a:pos x="56" y="31"/>
                  </a:cxn>
                  <a:cxn ang="0">
                    <a:pos x="56" y="27"/>
                  </a:cxn>
                  <a:cxn ang="0">
                    <a:pos x="42" y="13"/>
                  </a:cxn>
                  <a:cxn ang="0">
                    <a:pos x="38" y="13"/>
                  </a:cxn>
                  <a:cxn ang="0">
                    <a:pos x="13" y="38"/>
                  </a:cxn>
                  <a:cxn ang="0">
                    <a:pos x="13" y="41"/>
                  </a:cxn>
                  <a:cxn ang="0">
                    <a:pos x="28" y="56"/>
                  </a:cxn>
                  <a:cxn ang="0">
                    <a:pos x="30" y="57"/>
                  </a:cxn>
                  <a:cxn ang="0">
                    <a:pos x="31" y="56"/>
                  </a:cxn>
                  <a:cxn ang="0">
                    <a:pos x="56" y="31"/>
                  </a:cxn>
                  <a:cxn ang="0">
                    <a:pos x="53" y="29"/>
                  </a:cxn>
                  <a:cxn ang="0">
                    <a:pos x="30" y="52"/>
                  </a:cxn>
                  <a:cxn ang="0">
                    <a:pos x="17" y="39"/>
                  </a:cxn>
                  <a:cxn ang="0">
                    <a:pos x="40" y="16"/>
                  </a:cxn>
                  <a:cxn ang="0">
                    <a:pos x="53" y="29"/>
                  </a:cxn>
                </a:cxnLst>
                <a:rect l="0" t="0" r="r" b="b"/>
                <a:pathLst>
                  <a:path w="69" h="69">
                    <a:moveTo>
                      <a:pt x="31" y="67"/>
                    </a:moveTo>
                    <a:cubicBezTo>
                      <a:pt x="29" y="69"/>
                      <a:pt x="25" y="69"/>
                      <a:pt x="23" y="6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21" y="59"/>
                      <a:pt x="21" y="54"/>
                      <a:pt x="18" y="51"/>
                    </a:cubicBezTo>
                    <a:cubicBezTo>
                      <a:pt x="15" y="48"/>
                      <a:pt x="10" y="48"/>
                      <a:pt x="7" y="51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4"/>
                      <a:pt x="0" y="40"/>
                      <a:pt x="2" y="38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1" y="0"/>
                      <a:pt x="44" y="0"/>
                      <a:pt x="46" y="2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8" y="10"/>
                      <a:pt x="48" y="15"/>
                      <a:pt x="51" y="18"/>
                    </a:cubicBezTo>
                    <a:cubicBezTo>
                      <a:pt x="54" y="21"/>
                      <a:pt x="59" y="21"/>
                      <a:pt x="62" y="18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5"/>
                      <a:pt x="69" y="28"/>
                      <a:pt x="67" y="30"/>
                    </a:cubicBezTo>
                    <a:lnTo>
                      <a:pt x="31" y="67"/>
                    </a:lnTo>
                    <a:close/>
                    <a:moveTo>
                      <a:pt x="56" y="31"/>
                    </a:moveTo>
                    <a:cubicBezTo>
                      <a:pt x="57" y="30"/>
                      <a:pt x="57" y="28"/>
                      <a:pt x="56" y="2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2"/>
                      <a:pt x="39" y="12"/>
                      <a:pt x="38" y="13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2" y="39"/>
                      <a:pt x="12" y="40"/>
                      <a:pt x="13" y="41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30" y="57"/>
                      <a:pt x="31" y="56"/>
                      <a:pt x="31" y="56"/>
                    </a:cubicBezTo>
                    <a:lnTo>
                      <a:pt x="56" y="31"/>
                    </a:lnTo>
                    <a:close/>
                    <a:moveTo>
                      <a:pt x="53" y="29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40" y="16"/>
                      <a:pt x="40" y="16"/>
                      <a:pt x="40" y="16"/>
                    </a:cubicBezTo>
                    <a:lnTo>
                      <a:pt x="53" y="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862097" y="1336181"/>
              <a:ext cx="1719573" cy="684227"/>
              <a:chOff x="6888200" y="2508298"/>
              <a:chExt cx="2292764" cy="912303"/>
            </a:xfrm>
          </p:grpSpPr>
          <p:sp>
            <p:nvSpPr>
              <p:cNvPr id="29" name="文本框 42"/>
              <p:cNvSpPr txBox="1">
                <a:spLocks/>
              </p:cNvSpPr>
              <p:nvPr/>
            </p:nvSpPr>
            <p:spPr bwMode="auto">
              <a:xfrm>
                <a:off x="6888200" y="2508298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43"/>
              <p:cNvSpPr txBox="1">
                <a:spLocks/>
              </p:cNvSpPr>
              <p:nvPr/>
            </p:nvSpPr>
            <p:spPr bwMode="auto">
              <a:xfrm>
                <a:off x="6888200" y="2818256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  <a:endPara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677289" y="886171"/>
            <a:ext cx="2575855" cy="1134936"/>
            <a:chOff x="1676998" y="885669"/>
            <a:chExt cx="2575408" cy="1134739"/>
          </a:xfrm>
        </p:grpSpPr>
        <p:grpSp>
          <p:nvGrpSpPr>
            <p:cNvPr id="20" name="组合 19"/>
            <p:cNvGrpSpPr/>
            <p:nvPr/>
          </p:nvGrpSpPr>
          <p:grpSpPr>
            <a:xfrm>
              <a:off x="3429612" y="885669"/>
              <a:ext cx="822794" cy="1028493"/>
              <a:chOff x="4786701" y="2312876"/>
              <a:chExt cx="1097059" cy="1371324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786701" y="2312876"/>
                <a:ext cx="1097059" cy="1371324"/>
                <a:chOff x="1371600" y="1123950"/>
                <a:chExt cx="1219200" cy="1524000"/>
              </a:xfrm>
              <a:solidFill>
                <a:schemeClr val="accent4"/>
              </a:solidFill>
            </p:grpSpPr>
            <p:sp>
              <p:nvSpPr>
                <p:cNvPr id="27" name="平行四边形 26"/>
                <p:cNvSpPr/>
                <p:nvPr/>
              </p:nvSpPr>
              <p:spPr>
                <a:xfrm>
                  <a:off x="1371600" y="1123950"/>
                  <a:ext cx="1219200" cy="1524000"/>
                </a:xfrm>
                <a:prstGeom prst="parallelogram">
                  <a:avLst>
                    <a:gd name="adj" fmla="val 43141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8" name="直接连接符 27"/>
                <p:cNvCxnSpPr/>
                <p:nvPr/>
              </p:nvCxnSpPr>
              <p:spPr>
                <a:xfrm>
                  <a:off x="1749604" y="1884958"/>
                  <a:ext cx="457200" cy="1985"/>
                </a:xfrm>
                <a:prstGeom prst="line">
                  <a:avLst/>
                </a:prstGeom>
                <a:grpFill/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椭圆 24"/>
              <p:cNvSpPr/>
              <p:nvPr/>
            </p:nvSpPr>
            <p:spPr>
              <a:xfrm>
                <a:off x="5238974" y="2453462"/>
                <a:ext cx="413682" cy="4136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fontScale="70000" lnSpcReduction="20000"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en-US" sz="14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 48"/>
              <p:cNvSpPr>
                <a:spLocks/>
              </p:cNvSpPr>
              <p:nvPr/>
            </p:nvSpPr>
            <p:spPr bwMode="auto">
              <a:xfrm>
                <a:off x="5002949" y="3162760"/>
                <a:ext cx="376838" cy="379365"/>
              </a:xfrm>
              <a:custGeom>
                <a:avLst/>
                <a:gdLst/>
                <a:ahLst/>
                <a:cxnLst>
                  <a:cxn ang="0">
                    <a:pos x="31" y="67"/>
                  </a:cxn>
                  <a:cxn ang="0">
                    <a:pos x="23" y="67"/>
                  </a:cxn>
                  <a:cxn ang="0">
                    <a:pos x="18" y="62"/>
                  </a:cxn>
                  <a:cxn ang="0">
                    <a:pos x="18" y="51"/>
                  </a:cxn>
                  <a:cxn ang="0">
                    <a:pos x="7" y="51"/>
                  </a:cxn>
                  <a:cxn ang="0">
                    <a:pos x="2" y="46"/>
                  </a:cxn>
                  <a:cxn ang="0">
                    <a:pos x="2" y="38"/>
                  </a:cxn>
                  <a:cxn ang="0">
                    <a:pos x="39" y="2"/>
                  </a:cxn>
                  <a:cxn ang="0">
                    <a:pos x="46" y="2"/>
                  </a:cxn>
                  <a:cxn ang="0">
                    <a:pos x="51" y="7"/>
                  </a:cxn>
                  <a:cxn ang="0">
                    <a:pos x="51" y="18"/>
                  </a:cxn>
                  <a:cxn ang="0">
                    <a:pos x="62" y="18"/>
                  </a:cxn>
                  <a:cxn ang="0">
                    <a:pos x="67" y="23"/>
                  </a:cxn>
                  <a:cxn ang="0">
                    <a:pos x="67" y="30"/>
                  </a:cxn>
                  <a:cxn ang="0">
                    <a:pos x="31" y="67"/>
                  </a:cxn>
                  <a:cxn ang="0">
                    <a:pos x="56" y="31"/>
                  </a:cxn>
                  <a:cxn ang="0">
                    <a:pos x="56" y="27"/>
                  </a:cxn>
                  <a:cxn ang="0">
                    <a:pos x="42" y="13"/>
                  </a:cxn>
                  <a:cxn ang="0">
                    <a:pos x="38" y="13"/>
                  </a:cxn>
                  <a:cxn ang="0">
                    <a:pos x="13" y="38"/>
                  </a:cxn>
                  <a:cxn ang="0">
                    <a:pos x="13" y="41"/>
                  </a:cxn>
                  <a:cxn ang="0">
                    <a:pos x="28" y="56"/>
                  </a:cxn>
                  <a:cxn ang="0">
                    <a:pos x="30" y="57"/>
                  </a:cxn>
                  <a:cxn ang="0">
                    <a:pos x="31" y="56"/>
                  </a:cxn>
                  <a:cxn ang="0">
                    <a:pos x="56" y="31"/>
                  </a:cxn>
                  <a:cxn ang="0">
                    <a:pos x="53" y="29"/>
                  </a:cxn>
                  <a:cxn ang="0">
                    <a:pos x="30" y="52"/>
                  </a:cxn>
                  <a:cxn ang="0">
                    <a:pos x="17" y="39"/>
                  </a:cxn>
                  <a:cxn ang="0">
                    <a:pos x="40" y="16"/>
                  </a:cxn>
                  <a:cxn ang="0">
                    <a:pos x="53" y="29"/>
                  </a:cxn>
                </a:cxnLst>
                <a:rect l="0" t="0" r="r" b="b"/>
                <a:pathLst>
                  <a:path w="69" h="69">
                    <a:moveTo>
                      <a:pt x="31" y="67"/>
                    </a:moveTo>
                    <a:cubicBezTo>
                      <a:pt x="29" y="69"/>
                      <a:pt x="25" y="69"/>
                      <a:pt x="23" y="6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21" y="59"/>
                      <a:pt x="21" y="54"/>
                      <a:pt x="18" y="51"/>
                    </a:cubicBezTo>
                    <a:cubicBezTo>
                      <a:pt x="15" y="48"/>
                      <a:pt x="10" y="48"/>
                      <a:pt x="7" y="51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0" y="44"/>
                      <a:pt x="0" y="40"/>
                      <a:pt x="2" y="38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41" y="0"/>
                      <a:pt x="44" y="0"/>
                      <a:pt x="46" y="2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8" y="10"/>
                      <a:pt x="48" y="15"/>
                      <a:pt x="51" y="18"/>
                    </a:cubicBezTo>
                    <a:cubicBezTo>
                      <a:pt x="54" y="21"/>
                      <a:pt x="59" y="21"/>
                      <a:pt x="62" y="18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5"/>
                      <a:pt x="69" y="28"/>
                      <a:pt x="67" y="30"/>
                    </a:cubicBezTo>
                    <a:lnTo>
                      <a:pt x="31" y="67"/>
                    </a:lnTo>
                    <a:close/>
                    <a:moveTo>
                      <a:pt x="56" y="31"/>
                    </a:moveTo>
                    <a:cubicBezTo>
                      <a:pt x="57" y="30"/>
                      <a:pt x="57" y="28"/>
                      <a:pt x="56" y="2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2"/>
                      <a:pt x="39" y="12"/>
                      <a:pt x="38" y="13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2" y="39"/>
                      <a:pt x="12" y="40"/>
                      <a:pt x="13" y="41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30" y="57"/>
                      <a:pt x="31" y="56"/>
                      <a:pt x="31" y="56"/>
                    </a:cubicBezTo>
                    <a:lnTo>
                      <a:pt x="56" y="31"/>
                    </a:lnTo>
                    <a:close/>
                    <a:moveTo>
                      <a:pt x="53" y="29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40" y="16"/>
                      <a:pt x="40" y="16"/>
                      <a:pt x="40" y="16"/>
                    </a:cubicBezTo>
                    <a:lnTo>
                      <a:pt x="53" y="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676998" y="1336181"/>
              <a:ext cx="1719573" cy="684227"/>
              <a:chOff x="2301284" y="2233150"/>
              <a:chExt cx="2292764" cy="912303"/>
            </a:xfrm>
          </p:grpSpPr>
          <p:sp>
            <p:nvSpPr>
              <p:cNvPr id="22" name="文本框 52"/>
              <p:cNvSpPr txBox="1">
                <a:spLocks/>
              </p:cNvSpPr>
              <p:nvPr/>
            </p:nvSpPr>
            <p:spPr bwMode="auto">
              <a:xfrm>
                <a:off x="3335072" y="2233150"/>
                <a:ext cx="1258976" cy="309958"/>
              </a:xfrm>
              <a:prstGeom prst="rect">
                <a:avLst/>
              </a:prstGeom>
              <a:noFill/>
              <a:extLst/>
            </p:spPr>
            <p:txBody>
              <a:bodyPr wrap="none" lIns="90016" tIns="46808" rIns="90016" bIns="46808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文本框 53"/>
              <p:cNvSpPr txBox="1">
                <a:spLocks/>
              </p:cNvSpPr>
              <p:nvPr/>
            </p:nvSpPr>
            <p:spPr bwMode="auto">
              <a:xfrm>
                <a:off x="2301284" y="2543108"/>
                <a:ext cx="2292764" cy="602345"/>
              </a:xfrm>
              <a:prstGeom prst="rect">
                <a:avLst/>
              </a:prstGeom>
              <a:noFill/>
              <a:extLst/>
            </p:spPr>
            <p:txBody>
              <a:bodyPr wrap="square" lIns="90016" tIns="46808" rIns="90016" bIns="46808">
                <a:normAutofit fontScale="700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（建议使用主题字体）</a:t>
                </a:r>
                <a:endPara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102031"/>
      </p:ext>
    </p:extLst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3FDE6F3-C2C1-497D-9AC0-D418F52504A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641.ppt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1_自定义设计方案">
  <a:themeElements>
    <a:clrScheme name="自定义 6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0057C0"/>
      </a:accent1>
      <a:accent2>
        <a:srgbClr val="00B0F0"/>
      </a:accent2>
      <a:accent3>
        <a:srgbClr val="0057C0"/>
      </a:accent3>
      <a:accent4>
        <a:srgbClr val="00B0F0"/>
      </a:accent4>
      <a:accent5>
        <a:srgbClr val="0057C0"/>
      </a:accent5>
      <a:accent6>
        <a:srgbClr val="00B0F0"/>
      </a:accent6>
      <a:hlink>
        <a:srgbClr val="168BBA"/>
      </a:hlink>
      <a:folHlink>
        <a:srgbClr val="68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3095</Words>
  <Application>Microsoft Office PowerPoint</Application>
  <PresentationFormat>自定义</PresentationFormat>
  <Paragraphs>242</Paragraphs>
  <Slides>25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Open Sans</vt:lpstr>
      <vt:lpstr>Open Sans Light</vt:lpstr>
      <vt:lpstr>方正姚体</vt:lpstr>
      <vt:lpstr>宋体</vt:lpstr>
      <vt:lpstr>微软雅黑</vt:lpstr>
      <vt:lpstr>Agency FB</vt:lpstr>
      <vt:lpstr>Arial</vt:lpstr>
      <vt:lpstr>Calibri</vt:lpstr>
      <vt:lpstr>Calibri Light</vt:lpstr>
      <vt:lpstr>Impact</vt:lpstr>
      <vt:lpstr>Kartika</vt:lpstr>
      <vt:lpstr>Wingdings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bt641.pptx</dc:title>
  <dc:creator/>
  <cp:lastModifiedBy/>
  <cp:revision>1</cp:revision>
  <dcterms:created xsi:type="dcterms:W3CDTF">2016-10-17T14:00:15Z</dcterms:created>
  <dcterms:modified xsi:type="dcterms:W3CDTF">2017-07-16T07:06:33Z</dcterms:modified>
</cp:coreProperties>
</file>